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1"/>
  </p:notesMasterIdLst>
  <p:handoutMasterIdLst>
    <p:handoutMasterId r:id="rId12"/>
  </p:handoutMasterIdLst>
  <p:sldIdLst>
    <p:sldId id="259" r:id="rId5"/>
    <p:sldId id="284" r:id="rId6"/>
    <p:sldId id="285" r:id="rId7"/>
    <p:sldId id="263" r:id="rId8"/>
    <p:sldId id="265"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B044CB-4336-62FD-ED6A-05F535D88AD5}" v="1227" dt="2020-01-14T03:54:21.793"/>
  </p1510:revLst>
</p1510:revInfo>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07" autoAdjust="0"/>
  </p:normalViewPr>
  <p:slideViewPr>
    <p:cSldViewPr snapToGrid="0">
      <p:cViewPr varScale="1">
        <p:scale>
          <a:sx n="61" d="100"/>
          <a:sy n="61" d="100"/>
        </p:scale>
        <p:origin x="72" y="600"/>
      </p:cViewPr>
      <p:guideLst/>
    </p:cSldViewPr>
  </p:slideViewPr>
  <p:outlineViewPr>
    <p:cViewPr>
      <p:scale>
        <a:sx n="33" d="100"/>
        <a:sy n="33" d="100"/>
      </p:scale>
      <p:origin x="0" y="-17394"/>
    </p:cViewPr>
  </p:outlineViewPr>
  <p:notesTextViewPr>
    <p:cViewPr>
      <p:scale>
        <a:sx n="3" d="2"/>
        <a:sy n="3" d="2"/>
      </p:scale>
      <p:origin x="0" y="0"/>
    </p:cViewPr>
  </p:notesTextViewPr>
  <p:sorterViewPr>
    <p:cViewPr>
      <p:scale>
        <a:sx n="66" d="100"/>
        <a:sy n="66" d="100"/>
      </p:scale>
      <p:origin x="0" y="0"/>
    </p:cViewPr>
  </p:sorterViewPr>
  <p:notesViewPr>
    <p:cSldViewPr snapToGrid="0">
      <p:cViewPr>
        <p:scale>
          <a:sx n="50" d="100"/>
          <a:sy n="50" d="100"/>
        </p:scale>
        <p:origin x="3403"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1/14/2020</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8F815A-5A10-42A8-9FEC-3938D2D9BA48}" type="datetimeFigureOut">
              <a:rPr lang="en-US" noProof="0" smtClean="0"/>
              <a:t>1/14/2020</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9DAF-093F-4482-AA38-346E9A2DEE94}" type="slidenum">
              <a:rPr lang="en-US" noProof="0" smtClean="0"/>
              <a:t>‹#›</a:t>
            </a:fld>
            <a:endParaRPr lang="en-US" noProof="0" dirty="0"/>
          </a:p>
        </p:txBody>
      </p:sp>
    </p:spTree>
    <p:extLst>
      <p:ext uri="{BB962C8B-B14F-4D97-AF65-F5344CB8AC3E}">
        <p14:creationId xmlns:p14="http://schemas.microsoft.com/office/powerpoint/2010/main" val="335681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49DAF-093F-4482-AA38-346E9A2DEE94}" type="slidenum">
              <a:rPr lang="en-US" noProof="0" smtClean="0"/>
              <a:t>1</a:t>
            </a:fld>
            <a:endParaRPr lang="en-US" noProof="0" dirty="0"/>
          </a:p>
        </p:txBody>
      </p:sp>
    </p:spTree>
    <p:extLst>
      <p:ext uri="{BB962C8B-B14F-4D97-AF65-F5344CB8AC3E}">
        <p14:creationId xmlns:p14="http://schemas.microsoft.com/office/powerpoint/2010/main" val="158636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49DAF-093F-4482-AA38-346E9A2DEE94}" type="slidenum">
              <a:rPr lang="en-US" noProof="0" smtClean="0"/>
              <a:t>4</a:t>
            </a:fld>
            <a:endParaRPr lang="en-US" noProof="0" dirty="0"/>
          </a:p>
        </p:txBody>
      </p:sp>
    </p:spTree>
    <p:extLst>
      <p:ext uri="{BB962C8B-B14F-4D97-AF65-F5344CB8AC3E}">
        <p14:creationId xmlns:p14="http://schemas.microsoft.com/office/powerpoint/2010/main" val="356625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49DAF-093F-4482-AA38-346E9A2DEE94}" type="slidenum">
              <a:rPr lang="en-US" noProof="0" smtClean="0"/>
              <a:t>5</a:t>
            </a:fld>
            <a:endParaRPr lang="en-US" noProof="0" dirty="0"/>
          </a:p>
        </p:txBody>
      </p:sp>
    </p:spTree>
    <p:extLst>
      <p:ext uri="{BB962C8B-B14F-4D97-AF65-F5344CB8AC3E}">
        <p14:creationId xmlns:p14="http://schemas.microsoft.com/office/powerpoint/2010/main" val="3095670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solidFill>
        <a:effectLst/>
      </p:bgPr>
    </p:bg>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p:nvPr>
        </p:nvSpPr>
        <p:spPr>
          <a:xfrm>
            <a:off x="2494607" y="2237328"/>
            <a:ext cx="7202786" cy="1449788"/>
          </a:xfrm>
          <a:solidFill>
            <a:schemeClr val="tx1">
              <a:alpha val="80000"/>
            </a:schemeClr>
          </a:solidFill>
        </p:spPr>
        <p:txBody>
          <a:bodyPr lIns="288000" rIns="2160000" bIns="144000" anchor="b"/>
          <a:lstStyle>
            <a:lvl1pPr algn="r">
              <a:defRPr sz="4200" spc="-15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936000"/>
          </a:xfrm>
          <a:solidFill>
            <a:schemeClr val="tx1">
              <a:alpha val="90000"/>
            </a:schemeClr>
          </a:solidFill>
        </p:spPr>
        <p:txBody>
          <a:bodyPr lIns="216000" tIns="144000" rIns="216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5" name="Straight Connector 4" descr="Title Slide divider line&#10;">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id="{C41AA1B3-8A3B-4B1B-A759-E2D764177222}"/>
              </a:ext>
            </a:extLst>
          </p:cNvPr>
          <p:cNvSpPr>
            <a:spLocks noGrp="1"/>
          </p:cNvSpPr>
          <p:nvPr>
            <p:ph type="pic" sz="quarter" idx="13" hasCustomPrompt="1"/>
          </p:nvPr>
        </p:nvSpPr>
        <p:spPr>
          <a:xfrm>
            <a:off x="8065008" y="2587752"/>
            <a:ext cx="1344168" cy="704088"/>
          </a:xfrm>
        </p:spPr>
        <p:txBody>
          <a:bodyPr/>
          <a:lstStyle>
            <a:lvl1pPr marL="0" indent="0">
              <a:buNone/>
              <a:defRPr>
                <a:solidFill>
                  <a:schemeClr val="bg1"/>
                </a:solidFill>
              </a:defRPr>
            </a:lvl1pPr>
          </a:lstStyle>
          <a:p>
            <a:r>
              <a:rPr lang="en-US" noProof="0" dirty="0"/>
              <a:t>Logo</a:t>
            </a:r>
          </a:p>
        </p:txBody>
      </p:sp>
    </p:spTree>
    <p:extLst>
      <p:ext uri="{BB962C8B-B14F-4D97-AF65-F5344CB8AC3E}">
        <p14:creationId xmlns:p14="http://schemas.microsoft.com/office/powerpoint/2010/main" val="89044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3 x Image Bullets Right">
    <p:spTree>
      <p:nvGrpSpPr>
        <p:cNvPr id="1" name=""/>
        <p:cNvGrpSpPr/>
        <p:nvPr/>
      </p:nvGrpSpPr>
      <p:grpSpPr>
        <a:xfrm>
          <a:off x="0" y="0"/>
          <a:ext cx="0" cy="0"/>
          <a:chOff x="0" y="0"/>
          <a:chExt cx="0" cy="0"/>
        </a:xfrm>
      </p:grpSpPr>
      <p:sp>
        <p:nvSpPr>
          <p:cNvPr id="35" name="Oval 34">
            <a:extLst>
              <a:ext uri="{FF2B5EF4-FFF2-40B4-BE49-F238E27FC236}">
                <a16:creationId xmlns:a16="http://schemas.microsoft.com/office/drawing/2014/main" id="{22F44C7F-FA9B-CB41-B5C2-6A40A969176A}"/>
              </a:ext>
            </a:extLst>
          </p:cNvPr>
          <p:cNvSpPr>
            <a:spLocks noChangeAspect="1"/>
          </p:cNvSpPr>
          <p:nvPr userDrawn="1"/>
        </p:nvSpPr>
        <p:spPr>
          <a:xfrm>
            <a:off x="7065918" y="1366589"/>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Oval 32">
            <a:extLst>
              <a:ext uri="{FF2B5EF4-FFF2-40B4-BE49-F238E27FC236}">
                <a16:creationId xmlns:a16="http://schemas.microsoft.com/office/drawing/2014/main" id="{0ACFECE1-DAAF-5642-BD0B-7A8FE9D241D9}"/>
              </a:ext>
            </a:extLst>
          </p:cNvPr>
          <p:cNvSpPr>
            <a:spLocks noChangeAspect="1"/>
          </p:cNvSpPr>
          <p:nvPr userDrawn="1"/>
        </p:nvSpPr>
        <p:spPr>
          <a:xfrm>
            <a:off x="7065918" y="2931225"/>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Oval 33">
            <a:extLst>
              <a:ext uri="{FF2B5EF4-FFF2-40B4-BE49-F238E27FC236}">
                <a16:creationId xmlns:a16="http://schemas.microsoft.com/office/drawing/2014/main" id="{90294551-87F8-DE4F-B54E-8231A9CAF5BF}"/>
              </a:ext>
            </a:extLst>
          </p:cNvPr>
          <p:cNvSpPr>
            <a:spLocks noChangeAspect="1"/>
          </p:cNvSpPr>
          <p:nvPr userDrawn="1"/>
        </p:nvSpPr>
        <p:spPr>
          <a:xfrm>
            <a:off x="7065918" y="4495861"/>
            <a:ext cx="1371600" cy="13716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105351" y="86714"/>
            <a:ext cx="6208363"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Picture Placeholder 19">
            <a:extLst>
              <a:ext uri="{FF2B5EF4-FFF2-40B4-BE49-F238E27FC236}">
                <a16:creationId xmlns:a16="http://schemas.microsoft.com/office/drawing/2014/main" id="{BDDC1CFF-7E89-421D-9524-BB3AECAFE005}"/>
              </a:ext>
            </a:extLst>
          </p:cNvPr>
          <p:cNvSpPr>
            <a:spLocks noGrp="1"/>
          </p:cNvSpPr>
          <p:nvPr>
            <p:ph type="pic" sz="quarter" idx="27" hasCustomPrompt="1"/>
          </p:nvPr>
        </p:nvSpPr>
        <p:spPr>
          <a:xfrm>
            <a:off x="105351" y="496139"/>
            <a:ext cx="6208364" cy="6275148"/>
          </a:xfrm>
          <a:custGeom>
            <a:avLst/>
            <a:gdLst>
              <a:gd name="connsiteX0" fmla="*/ 0 w 4441248"/>
              <a:gd name="connsiteY0" fmla="*/ 5980106 h 6321393"/>
              <a:gd name="connsiteX1" fmla="*/ 1034410 w 4441248"/>
              <a:gd name="connsiteY1" fmla="*/ 6048613 h 6321393"/>
              <a:gd name="connsiteX2" fmla="*/ 1778431 w 4441248"/>
              <a:gd name="connsiteY2" fmla="*/ 6321393 h 6321393"/>
              <a:gd name="connsiteX3" fmla="*/ 0 w 4441248"/>
              <a:gd name="connsiteY3" fmla="*/ 6321393 h 6321393"/>
              <a:gd name="connsiteX4" fmla="*/ 2269200 w 4441248"/>
              <a:gd name="connsiteY4" fmla="*/ 5443908 h 6321393"/>
              <a:gd name="connsiteX5" fmla="*/ 2395460 w 4441248"/>
              <a:gd name="connsiteY5" fmla="*/ 5885070 h 6321393"/>
              <a:gd name="connsiteX6" fmla="*/ 1997461 w 4441248"/>
              <a:gd name="connsiteY6" fmla="*/ 6195222 h 6321393"/>
              <a:gd name="connsiteX7" fmla="*/ 1526609 w 4441248"/>
              <a:gd name="connsiteY7" fmla="*/ 5931629 h 6321393"/>
              <a:gd name="connsiteX8" fmla="*/ 4441248 w 4441248"/>
              <a:gd name="connsiteY8" fmla="*/ 4283292 h 6321393"/>
              <a:gd name="connsiteX9" fmla="*/ 4441248 w 4441248"/>
              <a:gd name="connsiteY9" fmla="*/ 6321393 h 6321393"/>
              <a:gd name="connsiteX10" fmla="*/ 2296366 w 4441248"/>
              <a:gd name="connsiteY10" fmla="*/ 6321393 h 6321393"/>
              <a:gd name="connsiteX11" fmla="*/ 2056375 w 4441248"/>
              <a:gd name="connsiteY11" fmla="*/ 6224358 h 6321393"/>
              <a:gd name="connsiteX12" fmla="*/ 0 w 4441248"/>
              <a:gd name="connsiteY12" fmla="*/ 2359561 h 6321393"/>
              <a:gd name="connsiteX13" fmla="*/ 828613 w 4441248"/>
              <a:gd name="connsiteY13" fmla="*/ 2588947 h 6321393"/>
              <a:gd name="connsiteX14" fmla="*/ 0 w 4441248"/>
              <a:gd name="connsiteY14" fmla="*/ 3479506 h 6321393"/>
              <a:gd name="connsiteX15" fmla="*/ 3025930 w 4441248"/>
              <a:gd name="connsiteY15" fmla="*/ 144202 h 6321393"/>
              <a:gd name="connsiteX16" fmla="*/ 4441248 w 4441248"/>
              <a:gd name="connsiteY16" fmla="*/ 1340385 h 6321393"/>
              <a:gd name="connsiteX17" fmla="*/ 4441248 w 4441248"/>
              <a:gd name="connsiteY17" fmla="*/ 4098899 h 6321393"/>
              <a:gd name="connsiteX18" fmla="*/ 1417099 w 4441248"/>
              <a:gd name="connsiteY18" fmla="*/ 5846153 h 6321393"/>
              <a:gd name="connsiteX19" fmla="*/ 0 w 4441248"/>
              <a:gd name="connsiteY19" fmla="*/ 5428711 h 6321393"/>
              <a:gd name="connsiteX20" fmla="*/ 0 w 4441248"/>
              <a:gd name="connsiteY20" fmla="*/ 3724470 h 6321393"/>
              <a:gd name="connsiteX21" fmla="*/ 2684090 w 4441248"/>
              <a:gd name="connsiteY21" fmla="*/ 0 h 6321393"/>
              <a:gd name="connsiteX22" fmla="*/ 2784132 w 4441248"/>
              <a:gd name="connsiteY22" fmla="*/ 186781 h 6321393"/>
              <a:gd name="connsiteX23" fmla="*/ 1027256 w 4441248"/>
              <a:gd name="connsiteY23" fmla="*/ 2337985 h 6321393"/>
              <a:gd name="connsiteX24" fmla="*/ 451581 w 4441248"/>
              <a:gd name="connsiteY24" fmla="*/ 2265656 h 63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441248" h="6321393">
                <a:moveTo>
                  <a:pt x="0" y="5980106"/>
                </a:moveTo>
                <a:lnTo>
                  <a:pt x="1034410" y="6048613"/>
                </a:lnTo>
                <a:lnTo>
                  <a:pt x="1778431" y="6321393"/>
                </a:lnTo>
                <a:lnTo>
                  <a:pt x="0" y="6321393"/>
                </a:lnTo>
                <a:close/>
                <a:moveTo>
                  <a:pt x="2269200" y="5443908"/>
                </a:moveTo>
                <a:lnTo>
                  <a:pt x="2395460" y="5885070"/>
                </a:lnTo>
                <a:lnTo>
                  <a:pt x="1997461" y="6195222"/>
                </a:lnTo>
                <a:lnTo>
                  <a:pt x="1526609" y="5931629"/>
                </a:lnTo>
                <a:close/>
                <a:moveTo>
                  <a:pt x="4441248" y="4283292"/>
                </a:moveTo>
                <a:lnTo>
                  <a:pt x="4441248" y="6321393"/>
                </a:lnTo>
                <a:lnTo>
                  <a:pt x="2296366" y="6321393"/>
                </a:lnTo>
                <a:lnTo>
                  <a:pt x="2056375" y="6224358"/>
                </a:lnTo>
                <a:close/>
                <a:moveTo>
                  <a:pt x="0" y="2359561"/>
                </a:moveTo>
                <a:lnTo>
                  <a:pt x="828613" y="2588947"/>
                </a:lnTo>
                <a:lnTo>
                  <a:pt x="0" y="3479506"/>
                </a:lnTo>
                <a:close/>
                <a:moveTo>
                  <a:pt x="3025930" y="144202"/>
                </a:moveTo>
                <a:lnTo>
                  <a:pt x="4441248" y="1340385"/>
                </a:lnTo>
                <a:lnTo>
                  <a:pt x="4441248" y="4098899"/>
                </a:lnTo>
                <a:lnTo>
                  <a:pt x="1417099" y="5846153"/>
                </a:lnTo>
                <a:lnTo>
                  <a:pt x="0" y="5428711"/>
                </a:lnTo>
                <a:lnTo>
                  <a:pt x="0" y="3724470"/>
                </a:lnTo>
                <a:close/>
                <a:moveTo>
                  <a:pt x="2684090" y="0"/>
                </a:moveTo>
                <a:lnTo>
                  <a:pt x="2784132" y="186781"/>
                </a:lnTo>
                <a:lnTo>
                  <a:pt x="1027256" y="2337985"/>
                </a:lnTo>
                <a:lnTo>
                  <a:pt x="451581" y="2265656"/>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7068457" y="432000"/>
            <a:ext cx="4703542"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8768283" y="3582825"/>
            <a:ext cx="3002400" cy="720000"/>
          </a:xfrm>
        </p:spPr>
        <p:txBody>
          <a:bodyPr/>
          <a:lstStyle>
            <a:lvl1pPr marL="0" indent="0" algn="l">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8768283" y="5147461"/>
            <a:ext cx="3002400" cy="720000"/>
          </a:xfrm>
        </p:spPr>
        <p:txBody>
          <a:bodyPr/>
          <a:lstStyle>
            <a:lvl1pPr marL="0" indent="0" algn="l">
              <a:buNone/>
              <a:defRPr sz="1600"/>
            </a:lvl1pPr>
          </a:lstStyle>
          <a:p>
            <a:pPr lvl="0"/>
            <a:r>
              <a:rPr lang="en-US" noProof="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8768283" y="1369128"/>
            <a:ext cx="3002400" cy="432000"/>
          </a:xfrm>
        </p:spPr>
        <p:txBody>
          <a:bodyPr/>
          <a:lstStyle>
            <a:lvl1pPr marL="0" indent="0" algn="l">
              <a:buNone/>
              <a:defRPr b="1">
                <a:latin typeface="+mj-lt"/>
              </a:defRPr>
            </a:lvl1pPr>
          </a:lstStyle>
          <a:p>
            <a:pPr lvl="0"/>
            <a:r>
              <a:rPr lang="en-US" noProof="0"/>
              <a:t>Bullet 1</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8768283" y="2933764"/>
            <a:ext cx="3002400" cy="432000"/>
          </a:xfrm>
        </p:spPr>
        <p:txBody>
          <a:bodyPr/>
          <a:lstStyle>
            <a:lvl1pPr marL="0" indent="0" algn="l">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8768283" y="4498400"/>
            <a:ext cx="3002400" cy="432000"/>
          </a:xfrm>
        </p:spPr>
        <p:txBody>
          <a:bodyPr/>
          <a:lstStyle>
            <a:lvl1pPr marL="0" indent="0" algn="l">
              <a:buNone/>
              <a:defRPr b="1">
                <a:latin typeface="+mj-lt"/>
              </a:defRPr>
            </a:lvl1pPr>
          </a:lstStyle>
          <a:p>
            <a:pPr lvl="0"/>
            <a:r>
              <a:rPr lang="en-US" noProof="0"/>
              <a:t>Bullet 3</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8768283" y="1975094"/>
            <a:ext cx="3002400" cy="720000"/>
          </a:xfrm>
        </p:spPr>
        <p:txBody>
          <a:bodyPr/>
          <a:lstStyle>
            <a:lvl1pPr marL="0" indent="0" algn="l">
              <a:buNone/>
              <a:defRPr sz="1600"/>
            </a:lvl1pPr>
          </a:lstStyle>
          <a:p>
            <a:pPr lvl="0"/>
            <a:r>
              <a:rPr lang="en-US" noProof="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US" noProof="0" smtClean="0"/>
              <a:pPr/>
              <a:t>‹#›</a:t>
            </a:fld>
            <a:endParaRPr lang="en-US" noProof="0" dirty="0"/>
          </a:p>
        </p:txBody>
      </p:sp>
      <p:grpSp>
        <p:nvGrpSpPr>
          <p:cNvPr id="22" name="Group 21">
            <a:extLst>
              <a:ext uri="{FF2B5EF4-FFF2-40B4-BE49-F238E27FC236}">
                <a16:creationId xmlns:a16="http://schemas.microsoft.com/office/drawing/2014/main" id="{9089FAF0-BF60-4AB9-A62E-595008DC4646}"/>
              </a:ext>
            </a:extLst>
          </p:cNvPr>
          <p:cNvGrpSpPr/>
          <p:nvPr userDrawn="1"/>
        </p:nvGrpSpPr>
        <p:grpSpPr>
          <a:xfrm>
            <a:off x="1892000" y="2269752"/>
            <a:ext cx="3081180" cy="3011457"/>
            <a:chOff x="1892000" y="2269752"/>
            <a:chExt cx="3081180" cy="3011457"/>
          </a:xfrm>
        </p:grpSpPr>
        <p:sp>
          <p:nvSpPr>
            <p:cNvPr id="26" name="Freeform: Shape 13">
              <a:extLst>
                <a:ext uri="{FF2B5EF4-FFF2-40B4-BE49-F238E27FC236}">
                  <a16:creationId xmlns:a16="http://schemas.microsoft.com/office/drawing/2014/main" id="{ED7DCD52-0637-49D9-AD21-2DF94DD3E348}"/>
                </a:ext>
              </a:extLst>
            </p:cNvPr>
            <p:cNvSpPr/>
            <p:nvPr/>
          </p:nvSpPr>
          <p:spPr>
            <a:xfrm rot="4308689">
              <a:off x="2464728" y="2678543"/>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E6863CC2-FBFD-47D7-AB8F-DB2367EABF92}"/>
                </a:ext>
              </a:extLst>
            </p:cNvPr>
            <p:cNvSpPr/>
            <p:nvPr/>
          </p:nvSpPr>
          <p:spPr>
            <a:xfrm rot="13830869">
              <a:off x="2730967" y="5004791"/>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Freeform: Shape 17">
              <a:extLst>
                <a:ext uri="{FF2B5EF4-FFF2-40B4-BE49-F238E27FC236}">
                  <a16:creationId xmlns:a16="http://schemas.microsoft.com/office/drawing/2014/main" id="{09ADFC5E-3BBA-404B-A496-A4035DF5E859}"/>
                </a:ext>
              </a:extLst>
            </p:cNvPr>
            <p:cNvSpPr/>
            <p:nvPr/>
          </p:nvSpPr>
          <p:spPr>
            <a:xfrm rot="12431080">
              <a:off x="2802151" y="4740752"/>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Freeform: Shape 19">
              <a:extLst>
                <a:ext uri="{FF2B5EF4-FFF2-40B4-BE49-F238E27FC236}">
                  <a16:creationId xmlns:a16="http://schemas.microsoft.com/office/drawing/2014/main" id="{56E90DCD-03FB-4E9A-BD40-5269E9ACF1B1}"/>
                </a:ext>
              </a:extLst>
            </p:cNvPr>
            <p:cNvSpPr/>
            <p:nvPr/>
          </p:nvSpPr>
          <p:spPr>
            <a:xfrm rot="4308689">
              <a:off x="2058980" y="2102772"/>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3">
              <a:extLst>
                <a:ext uri="{FF2B5EF4-FFF2-40B4-BE49-F238E27FC236}">
                  <a16:creationId xmlns:a16="http://schemas.microsoft.com/office/drawing/2014/main" id="{529D90B1-BC17-4168-A297-1DF303FB3C48}"/>
                </a:ext>
              </a:extLst>
            </p:cNvPr>
            <p:cNvSpPr/>
            <p:nvPr/>
          </p:nvSpPr>
          <p:spPr>
            <a:xfrm rot="17193105">
              <a:off x="4648324" y="3873318"/>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6C5DEA8E-5C03-42CC-987D-490297890048}"/>
                </a:ext>
              </a:extLst>
            </p:cNvPr>
            <p:cNvSpPr/>
            <p:nvPr/>
          </p:nvSpPr>
          <p:spPr>
            <a:xfrm rot="17193105">
              <a:off x="4152588" y="3654247"/>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Freeform: Shape 28">
              <a:extLst>
                <a:ext uri="{FF2B5EF4-FFF2-40B4-BE49-F238E27FC236}">
                  <a16:creationId xmlns:a16="http://schemas.microsoft.com/office/drawing/2014/main" id="{404E048B-9C67-4EC0-82E9-DC9D4AEE9703}"/>
                </a:ext>
              </a:extLst>
            </p:cNvPr>
            <p:cNvSpPr/>
            <p:nvPr/>
          </p:nvSpPr>
          <p:spPr>
            <a:xfrm rot="4308689">
              <a:off x="3831248" y="2441608"/>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8" name="Picture Placeholder 3">
            <a:extLst>
              <a:ext uri="{FF2B5EF4-FFF2-40B4-BE49-F238E27FC236}">
                <a16:creationId xmlns:a16="http://schemas.microsoft.com/office/drawing/2014/main" id="{EC82E52C-5E33-5942-8474-7ED4354EC95D}"/>
              </a:ext>
            </a:extLst>
          </p:cNvPr>
          <p:cNvSpPr>
            <a:spLocks noGrp="1"/>
          </p:cNvSpPr>
          <p:nvPr>
            <p:ph type="pic" sz="quarter" idx="30"/>
          </p:nvPr>
        </p:nvSpPr>
        <p:spPr>
          <a:xfrm>
            <a:off x="7405874" y="4835817"/>
            <a:ext cx="691688" cy="691688"/>
          </a:xfrm>
        </p:spPr>
        <p:txBody>
          <a:bodyPr/>
          <a:lstStyle>
            <a:lvl1pPr marL="0" indent="0">
              <a:buNone/>
              <a:defRPr/>
            </a:lvl1pPr>
          </a:lstStyle>
          <a:p>
            <a:r>
              <a:rPr lang="en-US" noProof="0"/>
              <a:t>Click icon to add picture</a:t>
            </a:r>
            <a:endParaRPr lang="en-US" noProof="0" dirty="0"/>
          </a:p>
        </p:txBody>
      </p:sp>
      <p:sp>
        <p:nvSpPr>
          <p:cNvPr id="39" name="Picture Placeholder 3">
            <a:extLst>
              <a:ext uri="{FF2B5EF4-FFF2-40B4-BE49-F238E27FC236}">
                <a16:creationId xmlns:a16="http://schemas.microsoft.com/office/drawing/2014/main" id="{07EC0147-5BE6-9248-BF42-BD99608F459C}"/>
              </a:ext>
            </a:extLst>
          </p:cNvPr>
          <p:cNvSpPr>
            <a:spLocks noGrp="1"/>
          </p:cNvSpPr>
          <p:nvPr>
            <p:ph type="pic" sz="quarter" idx="31"/>
          </p:nvPr>
        </p:nvSpPr>
        <p:spPr>
          <a:xfrm>
            <a:off x="7405874" y="3271181"/>
            <a:ext cx="691688" cy="691688"/>
          </a:xfrm>
        </p:spPr>
        <p:txBody>
          <a:bodyPr/>
          <a:lstStyle>
            <a:lvl1pPr marL="0" indent="0">
              <a:buNone/>
              <a:defRPr/>
            </a:lvl1pPr>
          </a:lstStyle>
          <a:p>
            <a:r>
              <a:rPr lang="en-US" noProof="0"/>
              <a:t>Click icon to add picture</a:t>
            </a:r>
            <a:endParaRPr lang="en-US" noProof="0" dirty="0"/>
          </a:p>
        </p:txBody>
      </p:sp>
      <p:sp>
        <p:nvSpPr>
          <p:cNvPr id="40" name="Picture Placeholder 3">
            <a:extLst>
              <a:ext uri="{FF2B5EF4-FFF2-40B4-BE49-F238E27FC236}">
                <a16:creationId xmlns:a16="http://schemas.microsoft.com/office/drawing/2014/main" id="{2B8E1942-1472-BC49-A624-3A31190A69E1}"/>
              </a:ext>
            </a:extLst>
          </p:cNvPr>
          <p:cNvSpPr>
            <a:spLocks noGrp="1"/>
          </p:cNvSpPr>
          <p:nvPr>
            <p:ph type="pic" sz="quarter" idx="32"/>
          </p:nvPr>
        </p:nvSpPr>
        <p:spPr>
          <a:xfrm>
            <a:off x="7405874" y="1706545"/>
            <a:ext cx="691688" cy="691688"/>
          </a:xfrm>
        </p:spPr>
        <p:txBody>
          <a:bodyPr/>
          <a:lstStyle>
            <a:lvl1pPr marL="0" indent="0">
              <a:buNone/>
              <a:defRPr/>
            </a:lvl1pPr>
          </a:lstStyle>
          <a:p>
            <a:r>
              <a:rPr lang="en-US" noProof="0"/>
              <a:t>Click icon to add picture</a:t>
            </a:r>
            <a:endParaRPr lang="en-US" noProof="0" dirty="0"/>
          </a:p>
        </p:txBody>
      </p:sp>
      <p:cxnSp>
        <p:nvCxnSpPr>
          <p:cNvPr id="36" name="Straight Connector 35" descr="First divider line on slide">
            <a:extLst>
              <a:ext uri="{FF2B5EF4-FFF2-40B4-BE49-F238E27FC236}">
                <a16:creationId xmlns:a16="http://schemas.microsoft.com/office/drawing/2014/main" id="{6DFB56AF-75D4-4B38-B5A6-12AC8AD163EA}"/>
              </a:ext>
              <a:ext uri="{C183D7F6-B498-43B3-948B-1728B52AA6E4}">
                <adec:decorative xmlns:adec="http://schemas.microsoft.com/office/drawing/2017/decorative" xmlns="" val="1"/>
              </a:ext>
            </a:extLst>
          </p:cNvPr>
          <p:cNvCxnSpPr>
            <a:cxnSpLocks/>
          </p:cNvCxnSpPr>
          <p:nvPr userDrawn="1"/>
        </p:nvCxnSpPr>
        <p:spPr>
          <a:xfrm flipH="1">
            <a:off x="8768283" y="2616579"/>
            <a:ext cx="237868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descr="Second divider line on slide">
            <a:extLst>
              <a:ext uri="{FF2B5EF4-FFF2-40B4-BE49-F238E27FC236}">
                <a16:creationId xmlns:a16="http://schemas.microsoft.com/office/drawing/2014/main" id="{571A0042-84F7-4FAD-9DB9-A5B53E5F0AA3}"/>
              </a:ext>
              <a:ext uri="{C183D7F6-B498-43B3-948B-1728B52AA6E4}">
                <adec:decorative xmlns:adec="http://schemas.microsoft.com/office/drawing/2017/decorative" xmlns="" val="1"/>
              </a:ext>
            </a:extLst>
          </p:cNvPr>
          <p:cNvCxnSpPr>
            <a:cxnSpLocks/>
          </p:cNvCxnSpPr>
          <p:nvPr userDrawn="1"/>
        </p:nvCxnSpPr>
        <p:spPr>
          <a:xfrm flipH="1">
            <a:off x="8768283" y="4109914"/>
            <a:ext cx="2378687"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179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gital Product">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3" name="Group 42">
            <a:extLst>
              <a:ext uri="{FF2B5EF4-FFF2-40B4-BE49-F238E27FC236}">
                <a16:creationId xmlns:a16="http://schemas.microsoft.com/office/drawing/2014/main" id="{0725BC56-C7B6-400F-80F9-3F968E2CAE0E}"/>
              </a:ext>
            </a:extLst>
          </p:cNvPr>
          <p:cNvGrpSpPr/>
          <p:nvPr userDrawn="1"/>
        </p:nvGrpSpPr>
        <p:grpSpPr>
          <a:xfrm>
            <a:off x="3383603" y="1013721"/>
            <a:ext cx="7749965" cy="5100743"/>
            <a:chOff x="510812" y="938373"/>
            <a:chExt cx="8073393" cy="5313612"/>
          </a:xfrm>
        </p:grpSpPr>
        <p:sp>
          <p:nvSpPr>
            <p:cNvPr id="44" name="Rounded Rectangle 15">
              <a:extLst>
                <a:ext uri="{FF2B5EF4-FFF2-40B4-BE49-F238E27FC236}">
                  <a16:creationId xmlns:a16="http://schemas.microsoft.com/office/drawing/2014/main" id="{1EC806EC-A1B2-4893-9504-1D7FFE8E238F}"/>
                </a:ext>
              </a:extLst>
            </p:cNvPr>
            <p:cNvSpPr/>
            <p:nvPr/>
          </p:nvSpPr>
          <p:spPr>
            <a:xfrm>
              <a:off x="877709" y="938373"/>
              <a:ext cx="7339600" cy="5234482"/>
            </a:xfrm>
            <a:prstGeom prst="round2SameRect">
              <a:avLst>
                <a:gd name="adj1" fmla="val 5601"/>
                <a:gd name="adj2" fmla="val 0"/>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45" name="Rounded Rectangle 15">
              <a:extLst>
                <a:ext uri="{FF2B5EF4-FFF2-40B4-BE49-F238E27FC236}">
                  <a16:creationId xmlns:a16="http://schemas.microsoft.com/office/drawing/2014/main" id="{535A1B12-6F16-41A0-A6B1-4AD0CCB5A081}"/>
                </a:ext>
              </a:extLst>
            </p:cNvPr>
            <p:cNvSpPr/>
            <p:nvPr/>
          </p:nvSpPr>
          <p:spPr>
            <a:xfrm>
              <a:off x="930758" y="995668"/>
              <a:ext cx="7233502" cy="5177187"/>
            </a:xfrm>
            <a:prstGeom prst="round2SameRect">
              <a:avLst>
                <a:gd name="adj1" fmla="val 4499"/>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6" name="Rectangle: Rounded Corners 45">
              <a:extLst>
                <a:ext uri="{FF2B5EF4-FFF2-40B4-BE49-F238E27FC236}">
                  <a16:creationId xmlns:a16="http://schemas.microsoft.com/office/drawing/2014/main" id="{379B244F-CF81-4500-A78E-495ABA6828BA}"/>
                </a:ext>
              </a:extLst>
            </p:cNvPr>
            <p:cNvSpPr/>
            <p:nvPr/>
          </p:nvSpPr>
          <p:spPr>
            <a:xfrm rot="16200000">
              <a:off x="2264894" y="295974"/>
              <a:ext cx="4565229" cy="6599909"/>
            </a:xfrm>
            <a:prstGeom prst="roundRect">
              <a:avLst>
                <a:gd name="adj" fmla="val 1476"/>
              </a:avLst>
            </a:prstGeom>
            <a:solidFill>
              <a:schemeClr val="bg1"/>
            </a:solid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Rounded Rectangle 15">
              <a:extLst>
                <a:ext uri="{FF2B5EF4-FFF2-40B4-BE49-F238E27FC236}">
                  <a16:creationId xmlns:a16="http://schemas.microsoft.com/office/drawing/2014/main" id="{EE88F157-E260-486F-937E-C18428699861}"/>
                </a:ext>
              </a:extLst>
            </p:cNvPr>
            <p:cNvSpPr/>
            <p:nvPr/>
          </p:nvSpPr>
          <p:spPr>
            <a:xfrm rot="10800000">
              <a:off x="510812" y="5998253"/>
              <a:ext cx="8073393" cy="248975"/>
            </a:xfrm>
            <a:prstGeom prst="round2SameRect">
              <a:avLst>
                <a:gd name="adj1" fmla="val 50000"/>
                <a:gd name="adj2" fmla="val 0"/>
              </a:avLst>
            </a:prstGeom>
            <a:solidFill>
              <a:schemeClr val="bg1"/>
            </a:solidFill>
            <a:ln w="3175">
              <a:solidFill>
                <a:schemeClr val="accent1"/>
              </a:solid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8" name="Rounded Rectangle 15">
              <a:extLst>
                <a:ext uri="{FF2B5EF4-FFF2-40B4-BE49-F238E27FC236}">
                  <a16:creationId xmlns:a16="http://schemas.microsoft.com/office/drawing/2014/main" id="{F736AFAF-44AD-47CE-A63B-210102A4BF0B}"/>
                </a:ext>
              </a:extLst>
            </p:cNvPr>
            <p:cNvSpPr/>
            <p:nvPr userDrawn="1"/>
          </p:nvSpPr>
          <p:spPr>
            <a:xfrm>
              <a:off x="3668019" y="6206338"/>
              <a:ext cx="1758981" cy="45647"/>
            </a:xfrm>
            <a:prstGeom prst="round2SameRect">
              <a:avLst>
                <a:gd name="adj1" fmla="val 50000"/>
                <a:gd name="adj2" fmla="val 0"/>
              </a:avLst>
            </a:prstGeom>
            <a:gradFill>
              <a:gsLst>
                <a:gs pos="0">
                  <a:schemeClr val="tx1">
                    <a:alpha val="0"/>
                  </a:schemeClr>
                </a:gs>
                <a:gs pos="100000">
                  <a:schemeClr val="tx1">
                    <a:alpha val="31000"/>
                  </a:schemeClr>
                </a:gs>
              </a:gsLst>
              <a:lin ang="16200000" scaled="0"/>
            </a:gra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49" name="Oval 48">
              <a:extLst>
                <a:ext uri="{FF2B5EF4-FFF2-40B4-BE49-F238E27FC236}">
                  <a16:creationId xmlns:a16="http://schemas.microsoft.com/office/drawing/2014/main" id="{A4F6457E-3660-4E80-82BC-8894D701DEE9}"/>
                </a:ext>
              </a:extLst>
            </p:cNvPr>
            <p:cNvSpPr/>
            <p:nvPr/>
          </p:nvSpPr>
          <p:spPr>
            <a:xfrm rot="16200000">
              <a:off x="4660498" y="1119143"/>
              <a:ext cx="48680" cy="48680"/>
            </a:xfrm>
            <a:prstGeom prst="ellipse">
              <a:avLst/>
            </a:prstGeom>
            <a:solidFill>
              <a:schemeClr val="bg1">
                <a:lumMod val="85000"/>
              </a:schemeClr>
            </a:solidFill>
            <a:ln w="0">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50" name="Oval 49">
              <a:extLst>
                <a:ext uri="{FF2B5EF4-FFF2-40B4-BE49-F238E27FC236}">
                  <a16:creationId xmlns:a16="http://schemas.microsoft.com/office/drawing/2014/main" id="{88230416-7E55-4CB0-9548-491BA471E9E8}"/>
                </a:ext>
              </a:extLst>
            </p:cNvPr>
            <p:cNvSpPr/>
            <p:nvPr/>
          </p:nvSpPr>
          <p:spPr>
            <a:xfrm rot="16200000">
              <a:off x="4505961" y="1106017"/>
              <a:ext cx="83096" cy="83096"/>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51" name="Oval 50">
              <a:extLst>
                <a:ext uri="{FF2B5EF4-FFF2-40B4-BE49-F238E27FC236}">
                  <a16:creationId xmlns:a16="http://schemas.microsoft.com/office/drawing/2014/main" id="{FE3C1810-AD4F-4393-928E-CFA8053A2CC2}"/>
                </a:ext>
              </a:extLst>
            </p:cNvPr>
            <p:cNvSpPr/>
            <p:nvPr/>
          </p:nvSpPr>
          <p:spPr>
            <a:xfrm rot="16200000">
              <a:off x="4524686" y="1124741"/>
              <a:ext cx="45647" cy="45647"/>
            </a:xfrm>
            <a:prstGeom prst="ellipse">
              <a:avLst/>
            </a:prstGeom>
            <a:solidFill>
              <a:schemeClr val="bg1">
                <a:lumMod val="85000"/>
              </a:schemeClr>
            </a:solidFill>
            <a:ln w="3175">
              <a:noFill/>
            </a:ln>
            <a:scene3d>
              <a:camera prst="isometricLeftDown">
                <a:rot lat="0" lon="0" rev="0"/>
              </a:camera>
              <a:lightRig rig="threePt" dir="t"/>
            </a:scene3d>
            <a:sp3d extrusionH="63500">
              <a:bevelT w="0" h="0"/>
              <a:bevelB w="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gr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2951603" cy="2196235"/>
          </a:xfrm>
        </p:spPr>
        <p:txBody>
          <a:bodyPr anchor="b"/>
          <a:lstStyle>
            <a:lvl1pPr marL="0" indent="0">
              <a:buNone/>
              <a:defRPr sz="2800">
                <a:solidFill>
                  <a:schemeClr val="tx1">
                    <a:lumMod val="75000"/>
                    <a:lumOff val="25000"/>
                  </a:schemeClr>
                </a:solidFill>
              </a:defRPr>
            </a:lvl1pPr>
            <a:lvl2pPr marL="266700" indent="0">
              <a:buNone/>
              <a:defRPr sz="2400">
                <a:solidFill>
                  <a:schemeClr val="tx1">
                    <a:lumMod val="75000"/>
                    <a:lumOff val="25000"/>
                  </a:schemeClr>
                </a:solidFill>
              </a:defRPr>
            </a:lvl2pPr>
            <a:lvl3pPr marL="542925" indent="0">
              <a:buNone/>
              <a:defRPr sz="2000">
                <a:solidFill>
                  <a:schemeClr val="tx1">
                    <a:lumMod val="75000"/>
                    <a:lumOff val="25000"/>
                  </a:schemeClr>
                </a:solidFill>
              </a:defRPr>
            </a:lvl3pPr>
            <a:lvl4pPr marL="809625" indent="0">
              <a:buNone/>
              <a:defRPr sz="2000">
                <a:solidFill>
                  <a:schemeClr val="tx1">
                    <a:lumMod val="75000"/>
                    <a:lumOff val="25000"/>
                  </a:schemeClr>
                </a:solidFill>
              </a:defRPr>
            </a:lvl4pPr>
            <a:lvl5pPr marL="1076325" indent="0">
              <a:buNone/>
              <a:defRPr sz="2000">
                <a:solidFill>
                  <a:schemeClr val="tx1">
                    <a:lumMod val="75000"/>
                    <a:lumOff val="25000"/>
                  </a:schemeClr>
                </a:solidFill>
              </a:defRPr>
            </a:lvl5pPr>
          </a:lstStyle>
          <a:p>
            <a:pPr lvl="0"/>
            <a:r>
              <a:rPr lang="en-US" noProof="0"/>
              <a:t>Emphasized text can go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Picture Placeholder 4">
            <a:extLst>
              <a:ext uri="{FF2B5EF4-FFF2-40B4-BE49-F238E27FC236}">
                <a16:creationId xmlns:a16="http://schemas.microsoft.com/office/drawing/2014/main" id="{8C1EA41E-F6C4-484F-95E9-42978FF21625}"/>
              </a:ext>
            </a:extLst>
          </p:cNvPr>
          <p:cNvSpPr>
            <a:spLocks noGrp="1"/>
          </p:cNvSpPr>
          <p:nvPr>
            <p:ph type="pic" sz="quarter" idx="12" hasCustomPrompt="1"/>
          </p:nvPr>
        </p:nvSpPr>
        <p:spPr>
          <a:xfrm>
            <a:off x="4092796" y="1376357"/>
            <a:ext cx="6333545" cy="4379625"/>
          </a:xfrm>
          <a:prstGeom prst="roundRect">
            <a:avLst>
              <a:gd name="adj" fmla="val 1356"/>
            </a:avLst>
          </a:prstGeom>
          <a:solidFill>
            <a:schemeClr val="bg1">
              <a:lumMod val="95000"/>
            </a:schemeClr>
          </a:solidFill>
          <a:ln>
            <a:noFill/>
          </a:ln>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dirty="0"/>
              <a:t>Insert or Drag and Drop Image Here</a:t>
            </a:r>
          </a:p>
        </p:txBody>
      </p:sp>
      <p:sp>
        <p:nvSpPr>
          <p:cNvPr id="9" name="Text Placeholder 8">
            <a:extLst>
              <a:ext uri="{FF2B5EF4-FFF2-40B4-BE49-F238E27FC236}">
                <a16:creationId xmlns:a16="http://schemas.microsoft.com/office/drawing/2014/main" id="{35FD3B7C-17C6-4327-986C-A8A6D6EC1B52}"/>
              </a:ext>
            </a:extLst>
          </p:cNvPr>
          <p:cNvSpPr>
            <a:spLocks noGrp="1"/>
          </p:cNvSpPr>
          <p:nvPr>
            <p:ph type="body" sz="quarter" idx="13"/>
          </p:nvPr>
        </p:nvSpPr>
        <p:spPr>
          <a:xfrm>
            <a:off x="431800" y="3509766"/>
            <a:ext cx="2951163" cy="232270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36286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Column Image Bullets">
    <p:spTree>
      <p:nvGrpSpPr>
        <p:cNvPr id="1" name=""/>
        <p:cNvGrpSpPr/>
        <p:nvPr/>
      </p:nvGrpSpPr>
      <p:grpSpPr>
        <a:xfrm>
          <a:off x="0" y="0"/>
          <a:ext cx="0" cy="0"/>
          <a:chOff x="0" y="0"/>
          <a:chExt cx="0" cy="0"/>
        </a:xfrm>
      </p:grpSpPr>
      <p:sp>
        <p:nvSpPr>
          <p:cNvPr id="18" name="Oval 17">
            <a:extLst>
              <a:ext uri="{FF2B5EF4-FFF2-40B4-BE49-F238E27FC236}">
                <a16:creationId xmlns:a16="http://schemas.microsoft.com/office/drawing/2014/main" id="{139FC94F-AE30-1048-843A-295FA302AC56}"/>
              </a:ext>
            </a:extLst>
          </p:cNvPr>
          <p:cNvSpPr>
            <a:spLocks noChangeAspect="1"/>
          </p:cNvSpPr>
          <p:nvPr userDrawn="1"/>
        </p:nvSpPr>
        <p:spPr>
          <a:xfrm>
            <a:off x="829415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a:extLst>
              <a:ext uri="{FF2B5EF4-FFF2-40B4-BE49-F238E27FC236}">
                <a16:creationId xmlns:a16="http://schemas.microsoft.com/office/drawing/2014/main" id="{A037F3B8-BD34-EA4F-A1C0-4006B373159E}"/>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Oval 18">
            <a:extLst>
              <a:ext uri="{FF2B5EF4-FFF2-40B4-BE49-F238E27FC236}">
                <a16:creationId xmlns:a16="http://schemas.microsoft.com/office/drawing/2014/main" id="{8A1CF33D-645D-E940-8FF4-6178A32A19A2}"/>
              </a:ext>
            </a:extLst>
          </p:cNvPr>
          <p:cNvSpPr>
            <a:spLocks noChangeAspect="1"/>
          </p:cNvSpPr>
          <p:nvPr userDrawn="1"/>
        </p:nvSpPr>
        <p:spPr>
          <a:xfrm>
            <a:off x="2398763"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071452" y="4688112"/>
            <a:ext cx="2160588" cy="900000"/>
          </a:xfrm>
        </p:spPr>
        <p:txBody>
          <a:bodyPr/>
          <a:lstStyle>
            <a:lvl1pPr marL="0" indent="0" algn="ctr">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noProof="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969634" y="4683647"/>
            <a:ext cx="2160588" cy="900000"/>
          </a:xfrm>
        </p:spPr>
        <p:txBody>
          <a:bodyPr/>
          <a:lstStyle>
            <a:lvl1pPr marL="0" indent="0" algn="ctr">
              <a:buNone/>
              <a:defRPr sz="1600"/>
            </a:lvl1pPr>
          </a:lstStyle>
          <a:p>
            <a:pPr lvl="0"/>
            <a:r>
              <a:rPr lang="en-US" noProof="0"/>
              <a:t>Bullet Description</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071453" y="3926335"/>
            <a:ext cx="2160587" cy="504000"/>
          </a:xfrm>
        </p:spPr>
        <p:txBody>
          <a:bodyPr/>
          <a:lstStyle>
            <a:lvl1pPr marL="0" indent="0" algn="ctr">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noProof="0"/>
              <a:t>Bullet 3</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969635" y="3926335"/>
            <a:ext cx="2160587" cy="504000"/>
          </a:xfrm>
        </p:spPr>
        <p:txBody>
          <a:bodyPr/>
          <a:lstStyle>
            <a:lvl1pPr marL="0" indent="0" algn="ctr">
              <a:buNone/>
              <a:defRPr b="1">
                <a:latin typeface="+mj-lt"/>
              </a:defRPr>
            </a:lvl1pPr>
          </a:lstStyle>
          <a:p>
            <a:pPr lvl="0"/>
            <a:r>
              <a:rPr lang="en-US" noProof="0"/>
              <a:t>Bullet 4</a:t>
            </a:r>
          </a:p>
        </p:txBody>
      </p:sp>
      <p:sp>
        <p:nvSpPr>
          <p:cNvPr id="9" name="Text Placeholder 8">
            <a:extLst>
              <a:ext uri="{FF2B5EF4-FFF2-40B4-BE49-F238E27FC236}">
                <a16:creationId xmlns:a16="http://schemas.microsoft.com/office/drawing/2014/main" id="{36DD16A0-27CF-480C-8ADD-7BB99E0031A4}"/>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sp>
        <p:nvSpPr>
          <p:cNvPr id="20" name="Picture Placeholder 3">
            <a:extLst>
              <a:ext uri="{FF2B5EF4-FFF2-40B4-BE49-F238E27FC236}">
                <a16:creationId xmlns:a16="http://schemas.microsoft.com/office/drawing/2014/main" id="{06B6D0B6-0884-CD46-A1B0-9FED03C22626}"/>
              </a:ext>
            </a:extLst>
          </p:cNvPr>
          <p:cNvSpPr>
            <a:spLocks noGrp="1"/>
          </p:cNvSpPr>
          <p:nvPr>
            <p:ph type="pic" sz="quarter" idx="27"/>
          </p:nvPr>
        </p:nvSpPr>
        <p:spPr>
          <a:xfrm>
            <a:off x="2724708" y="2358091"/>
            <a:ext cx="854075" cy="854075"/>
          </a:xfrm>
        </p:spPr>
        <p:txBody>
          <a:bodyPr/>
          <a:lstStyle>
            <a:lvl1pPr marL="0" indent="0">
              <a:buNone/>
              <a:defRPr/>
            </a:lvl1pPr>
          </a:lstStyle>
          <a:p>
            <a:r>
              <a:rPr lang="en-US" noProof="0"/>
              <a:t>Click icon to add picture</a:t>
            </a:r>
            <a:endParaRPr lang="en-US" noProof="0" dirty="0"/>
          </a:p>
        </p:txBody>
      </p:sp>
      <p:sp>
        <p:nvSpPr>
          <p:cNvPr id="21" name="Picture Placeholder 3">
            <a:extLst>
              <a:ext uri="{FF2B5EF4-FFF2-40B4-BE49-F238E27FC236}">
                <a16:creationId xmlns:a16="http://schemas.microsoft.com/office/drawing/2014/main" id="{BAAC12A0-90C3-984B-A8FC-7EB4AA432E3A}"/>
              </a:ext>
            </a:extLst>
          </p:cNvPr>
          <p:cNvSpPr>
            <a:spLocks noGrp="1"/>
          </p:cNvSpPr>
          <p:nvPr>
            <p:ph type="pic" sz="quarter" idx="28"/>
          </p:nvPr>
        </p:nvSpPr>
        <p:spPr>
          <a:xfrm>
            <a:off x="5672402" y="2358091"/>
            <a:ext cx="854075" cy="854075"/>
          </a:xfrm>
        </p:spPr>
        <p:txBody>
          <a:bodyPr/>
          <a:lstStyle>
            <a:lvl1pPr marL="0" indent="0">
              <a:buNone/>
              <a:defRPr/>
            </a:lvl1pPr>
          </a:lstStyle>
          <a:p>
            <a:r>
              <a:rPr lang="en-US" noProof="0"/>
              <a:t>Click icon to add picture</a:t>
            </a:r>
            <a:endParaRPr lang="en-US" noProof="0" dirty="0"/>
          </a:p>
        </p:txBody>
      </p:sp>
      <p:sp>
        <p:nvSpPr>
          <p:cNvPr id="22" name="Picture Placeholder 3">
            <a:extLst>
              <a:ext uri="{FF2B5EF4-FFF2-40B4-BE49-F238E27FC236}">
                <a16:creationId xmlns:a16="http://schemas.microsoft.com/office/drawing/2014/main" id="{51565942-8816-734B-BEEE-1258F13B66DA}"/>
              </a:ext>
            </a:extLst>
          </p:cNvPr>
          <p:cNvSpPr>
            <a:spLocks noGrp="1"/>
          </p:cNvSpPr>
          <p:nvPr>
            <p:ph type="pic" sz="quarter" idx="29"/>
          </p:nvPr>
        </p:nvSpPr>
        <p:spPr>
          <a:xfrm>
            <a:off x="8621493" y="2358090"/>
            <a:ext cx="854075" cy="854075"/>
          </a:xfrm>
        </p:spPr>
        <p:txBody>
          <a:bodyPr/>
          <a:lstStyle>
            <a:lvl1pPr marL="0" indent="0">
              <a:buNone/>
              <a:defRPr/>
            </a:lvl1pPr>
          </a:lstStyle>
          <a:p>
            <a:r>
              <a:rPr lang="en-US" noProof="0"/>
              <a:t>Click icon to add picture</a:t>
            </a:r>
            <a:endParaRPr lang="en-US" noProof="0" dirty="0"/>
          </a:p>
        </p:txBody>
      </p:sp>
      <p:cxnSp>
        <p:nvCxnSpPr>
          <p:cNvPr id="23" name="Straight Connector 22" descr="First divider line on slide">
            <a:extLst>
              <a:ext uri="{FF2B5EF4-FFF2-40B4-BE49-F238E27FC236}">
                <a16:creationId xmlns:a16="http://schemas.microsoft.com/office/drawing/2014/main" id="{6662760C-CBD5-4072-A5AC-2AC3DFF4187B}"/>
              </a:ext>
              <a:ext uri="{C183D7F6-B498-43B3-948B-1728B52AA6E4}">
                <adec:decorative xmlns:adec="http://schemas.microsoft.com/office/drawing/2017/decorative" xmlns="" val="1"/>
              </a:ext>
            </a:extLst>
          </p:cNvPr>
          <p:cNvCxnSpPr>
            <a:cxnSpLocks/>
          </p:cNvCxnSpPr>
          <p:nvPr userDrawn="1"/>
        </p:nvCxnSpPr>
        <p:spPr>
          <a:xfrm>
            <a:off x="4626292" y="2033542"/>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descr="Second divider line on slide">
            <a:extLst>
              <a:ext uri="{FF2B5EF4-FFF2-40B4-BE49-F238E27FC236}">
                <a16:creationId xmlns:a16="http://schemas.microsoft.com/office/drawing/2014/main" id="{1E0F6676-ECF9-4320-A187-9C308A86D973}"/>
              </a:ext>
              <a:ext uri="{C183D7F6-B498-43B3-948B-1728B52AA6E4}">
                <adec:decorative xmlns:adec="http://schemas.microsoft.com/office/drawing/2017/decorative" xmlns="" val="1"/>
              </a:ext>
            </a:extLst>
          </p:cNvPr>
          <p:cNvCxnSpPr>
            <a:cxnSpLocks/>
          </p:cNvCxnSpPr>
          <p:nvPr userDrawn="1"/>
        </p:nvCxnSpPr>
        <p:spPr>
          <a:xfrm>
            <a:off x="7575384" y="2033542"/>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00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Numbers Option 2">
    <p:spTree>
      <p:nvGrpSpPr>
        <p:cNvPr id="1" name=""/>
        <p:cNvGrpSpPr/>
        <p:nvPr/>
      </p:nvGrpSpPr>
      <p:grpSpPr>
        <a:xfrm>
          <a:off x="0" y="0"/>
          <a:ext cx="0" cy="0"/>
          <a:chOff x="0" y="0"/>
          <a:chExt cx="0" cy="0"/>
        </a:xfrm>
      </p:grpSpPr>
      <p:sp>
        <p:nvSpPr>
          <p:cNvPr id="26" name="Text Placeholder 3">
            <a:extLst>
              <a:ext uri="{FF2B5EF4-FFF2-40B4-BE49-F238E27FC236}">
                <a16:creationId xmlns:a16="http://schemas.microsoft.com/office/drawing/2014/main" id="{E6E9DC6E-6F00-46BA-B990-095D92A35881}"/>
              </a:ext>
            </a:extLst>
          </p:cNvPr>
          <p:cNvSpPr>
            <a:spLocks noGrp="1"/>
          </p:cNvSpPr>
          <p:nvPr>
            <p:ph type="body" sz="quarter" idx="27" hasCustomPrompt="1"/>
          </p:nvPr>
        </p:nvSpPr>
        <p:spPr>
          <a:xfrm>
            <a:off x="890706" y="1579984"/>
            <a:ext cx="4348065" cy="4348065"/>
          </a:xfrm>
          <a:prstGeom prst="ellipse">
            <a:avLst/>
          </a:prstGeom>
          <a:noFill/>
          <a:ln>
            <a:solidFill>
              <a:schemeClr val="accent1"/>
            </a:solidFill>
          </a:ln>
        </p:spPr>
        <p:txBody>
          <a:bodyPr anchor="ctr"/>
          <a:lstStyle>
            <a:lvl1pPr marL="0" indent="0" algn="ctr">
              <a:buNone/>
              <a:defRPr sz="21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Header</a:t>
            </a:r>
          </a:p>
        </p:txBody>
      </p:sp>
      <p:sp>
        <p:nvSpPr>
          <p:cNvPr id="27" name="Text Placeholder 9">
            <a:extLst>
              <a:ext uri="{FF2B5EF4-FFF2-40B4-BE49-F238E27FC236}">
                <a16:creationId xmlns:a16="http://schemas.microsoft.com/office/drawing/2014/main" id="{76D2E128-93A5-440C-A234-55AC27F90F8C}"/>
              </a:ext>
            </a:extLst>
          </p:cNvPr>
          <p:cNvSpPr>
            <a:spLocks noGrp="1"/>
          </p:cNvSpPr>
          <p:nvPr>
            <p:ph type="body" sz="quarter" idx="28" hasCustomPrompt="1"/>
          </p:nvPr>
        </p:nvSpPr>
        <p:spPr>
          <a:xfrm>
            <a:off x="4739330" y="1754721"/>
            <a:ext cx="3998591" cy="3998591"/>
          </a:xfrm>
          <a:prstGeom prst="ellipse">
            <a:avLst/>
          </a:prstGeom>
          <a:noFill/>
          <a:ln>
            <a:solidFill>
              <a:schemeClr val="accent2"/>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US" noProof="0"/>
              <a:t>Section Header</a:t>
            </a:r>
          </a:p>
        </p:txBody>
      </p:sp>
      <p:sp>
        <p:nvSpPr>
          <p:cNvPr id="28" name="Text Placeholder 9">
            <a:extLst>
              <a:ext uri="{FF2B5EF4-FFF2-40B4-BE49-F238E27FC236}">
                <a16:creationId xmlns:a16="http://schemas.microsoft.com/office/drawing/2014/main" id="{315814FC-F14E-4ECD-A97E-869936E55DF4}"/>
              </a:ext>
            </a:extLst>
          </p:cNvPr>
          <p:cNvSpPr>
            <a:spLocks noGrp="1"/>
          </p:cNvSpPr>
          <p:nvPr>
            <p:ph type="body" sz="quarter" idx="29" hasCustomPrompt="1"/>
          </p:nvPr>
        </p:nvSpPr>
        <p:spPr>
          <a:xfrm>
            <a:off x="8238481" y="2193897"/>
            <a:ext cx="3120238" cy="3120238"/>
          </a:xfrm>
          <a:prstGeom prst="ellipse">
            <a:avLst/>
          </a:prstGeom>
          <a:noFill/>
          <a:ln>
            <a:solidFill>
              <a:schemeClr val="accent3"/>
            </a:solidFill>
          </a:ln>
        </p:spPr>
        <p:txBody>
          <a:bodyPr vert="horz" lIns="0" tIns="0" rIns="0" bIns="0" rtlCol="0" anchor="ctr">
            <a:noAutofit/>
          </a:bodyPr>
          <a:lstStyle>
            <a:lvl1pPr marL="0" indent="0" algn="ctr">
              <a:buNone/>
              <a:defRPr lang="en-ZA" sz="2100" dirty="0">
                <a:solidFill>
                  <a:schemeClr val="tx1">
                    <a:lumMod val="75000"/>
                    <a:lumOff val="25000"/>
                  </a:schemeClr>
                </a:solidFill>
              </a:defRPr>
            </a:lvl1pPr>
          </a:lstStyle>
          <a:p>
            <a:pPr marL="266700" lvl="0" indent="-266700" algn="ctr"/>
            <a:r>
              <a:rPr lang="en-US" noProof="0"/>
              <a:t>Section Header</a:t>
            </a:r>
          </a:p>
        </p:txBody>
      </p:sp>
      <p:sp>
        <p:nvSpPr>
          <p:cNvPr id="48" name="Freeform: Shape 47">
            <a:extLst>
              <a:ext uri="{FF2B5EF4-FFF2-40B4-BE49-F238E27FC236}">
                <a16:creationId xmlns:a16="http://schemas.microsoft.com/office/drawing/2014/main" id="{A8E117AC-4076-4663-96EA-12A984AAA63A}"/>
              </a:ext>
            </a:extLst>
          </p:cNvPr>
          <p:cNvSpPr/>
          <p:nvPr userDrawn="1"/>
        </p:nvSpPr>
        <p:spPr>
          <a:xfrm>
            <a:off x="4740115" y="2772299"/>
            <a:ext cx="494967" cy="1963434"/>
          </a:xfrm>
          <a:custGeom>
            <a:avLst/>
            <a:gdLst>
              <a:gd name="connsiteX0" fmla="*/ 258706 w 494967"/>
              <a:gd name="connsiteY0" fmla="*/ 0 h 1963434"/>
              <a:gd name="connsiteX1" fmla="*/ 324121 w 494967"/>
              <a:gd name="connsiteY1" fmla="*/ 135794 h 1963434"/>
              <a:gd name="connsiteX2" fmla="*/ 494967 w 494967"/>
              <a:gd name="connsiteY2" fmla="*/ 982025 h 1963434"/>
              <a:gd name="connsiteX3" fmla="*/ 324121 w 494967"/>
              <a:gd name="connsiteY3" fmla="*/ 1828257 h 1963434"/>
              <a:gd name="connsiteX4" fmla="*/ 259003 w 494967"/>
              <a:gd name="connsiteY4" fmla="*/ 1963434 h 1963434"/>
              <a:gd name="connsiteX5" fmla="*/ 241238 w 494967"/>
              <a:gd name="connsiteY5" fmla="*/ 1934192 h 1963434"/>
              <a:gd name="connsiteX6" fmla="*/ 0 w 494967"/>
              <a:gd name="connsiteY6" fmla="*/ 981472 h 1963434"/>
              <a:gd name="connsiteX7" fmla="*/ 241238 w 494967"/>
              <a:gd name="connsiteY7" fmla="*/ 28753 h 1963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967" h="1963434">
                <a:moveTo>
                  <a:pt x="258706" y="0"/>
                </a:moveTo>
                <a:lnTo>
                  <a:pt x="324121" y="135794"/>
                </a:lnTo>
                <a:cubicBezTo>
                  <a:pt x="434133" y="395891"/>
                  <a:pt x="494967" y="681854"/>
                  <a:pt x="494967" y="982025"/>
                </a:cubicBezTo>
                <a:cubicBezTo>
                  <a:pt x="494967" y="1282196"/>
                  <a:pt x="434133" y="1568159"/>
                  <a:pt x="324121" y="1828257"/>
                </a:cubicBezTo>
                <a:lnTo>
                  <a:pt x="259003" y="1963434"/>
                </a:lnTo>
                <a:lnTo>
                  <a:pt x="241238" y="1934192"/>
                </a:lnTo>
                <a:cubicBezTo>
                  <a:pt x="87390" y="1650983"/>
                  <a:pt x="0" y="1326433"/>
                  <a:pt x="0" y="981472"/>
                </a:cubicBezTo>
                <a:cubicBezTo>
                  <a:pt x="0" y="636511"/>
                  <a:pt x="87390" y="311961"/>
                  <a:pt x="241238" y="28753"/>
                </a:cubicBezTo>
                <a:close/>
              </a:path>
            </a:pathLst>
          </a:custGeom>
          <a:pattFill prst="dk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7" name="Freeform: Shape 46">
            <a:extLst>
              <a:ext uri="{FF2B5EF4-FFF2-40B4-BE49-F238E27FC236}">
                <a16:creationId xmlns:a16="http://schemas.microsoft.com/office/drawing/2014/main" id="{33BA9298-2BC7-49EF-BEB7-E71095424207}"/>
              </a:ext>
            </a:extLst>
          </p:cNvPr>
          <p:cNvSpPr/>
          <p:nvPr userDrawn="1"/>
        </p:nvSpPr>
        <p:spPr>
          <a:xfrm>
            <a:off x="8245937" y="2863999"/>
            <a:ext cx="491664" cy="1780035"/>
          </a:xfrm>
          <a:custGeom>
            <a:avLst/>
            <a:gdLst>
              <a:gd name="connsiteX0" fmla="*/ 279162 w 491664"/>
              <a:gd name="connsiteY0" fmla="*/ 0 h 1780035"/>
              <a:gd name="connsiteX1" fmla="*/ 334593 w 491664"/>
              <a:gd name="connsiteY1" fmla="*/ 115068 h 1780035"/>
              <a:gd name="connsiteX2" fmla="*/ 491664 w 491664"/>
              <a:gd name="connsiteY2" fmla="*/ 893069 h 1780035"/>
              <a:gd name="connsiteX3" fmla="*/ 334593 w 491664"/>
              <a:gd name="connsiteY3" fmla="*/ 1671070 h 1780035"/>
              <a:gd name="connsiteX4" fmla="*/ 282102 w 491664"/>
              <a:gd name="connsiteY4" fmla="*/ 1780035 h 1780035"/>
              <a:gd name="connsiteX5" fmla="*/ 265807 w 491664"/>
              <a:gd name="connsiteY5" fmla="*/ 1758245 h 1780035"/>
              <a:gd name="connsiteX6" fmla="*/ 0 w 491664"/>
              <a:gd name="connsiteY6" fmla="*/ 888052 h 1780035"/>
              <a:gd name="connsiteX7" fmla="*/ 265807 w 491664"/>
              <a:gd name="connsiteY7" fmla="*/ 17859 h 1780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664" h="1780035">
                <a:moveTo>
                  <a:pt x="279162" y="0"/>
                </a:moveTo>
                <a:lnTo>
                  <a:pt x="334593" y="115068"/>
                </a:lnTo>
                <a:cubicBezTo>
                  <a:pt x="435735" y="354195"/>
                  <a:pt x="491664" y="617100"/>
                  <a:pt x="491664" y="893069"/>
                </a:cubicBezTo>
                <a:cubicBezTo>
                  <a:pt x="491664" y="1169038"/>
                  <a:pt x="435735" y="1431944"/>
                  <a:pt x="334593" y="1671070"/>
                </a:cubicBezTo>
                <a:lnTo>
                  <a:pt x="282102" y="1780035"/>
                </a:lnTo>
                <a:lnTo>
                  <a:pt x="265807" y="1758245"/>
                </a:lnTo>
                <a:cubicBezTo>
                  <a:pt x="97991" y="1509844"/>
                  <a:pt x="0" y="1210391"/>
                  <a:pt x="0" y="888052"/>
                </a:cubicBezTo>
                <a:cubicBezTo>
                  <a:pt x="0" y="565713"/>
                  <a:pt x="97991" y="266261"/>
                  <a:pt x="265807" y="17859"/>
                </a:cubicBezTo>
                <a:close/>
              </a:path>
            </a:pathLst>
          </a:custGeom>
          <a:pattFill prst="dkUpDiag">
            <a:fgClr>
              <a:schemeClr val="accent2"/>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D850331C-9383-4367-8C09-8FBE227C98B4}"/>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D5AADDFA-0151-46BA-B788-3C5B8FC5B5FD}"/>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CC98EDD7-AC10-482C-9B0F-9EE170C1F8C4}"/>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46C6BDBB-2B70-456D-86FB-0A63D587A509}"/>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DD294FD8-6E9C-409A-81F3-C1E9BE998524}"/>
              </a:ext>
            </a:extLst>
          </p:cNvPr>
          <p:cNvSpPr/>
          <p:nvPr userDrawn="1"/>
        </p:nvSpPr>
        <p:spPr>
          <a:xfrm rot="13336516">
            <a:off x="137666" y="5349121"/>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24" name="Freeform: Shape 23">
            <a:extLst>
              <a:ext uri="{FF2B5EF4-FFF2-40B4-BE49-F238E27FC236}">
                <a16:creationId xmlns:a16="http://schemas.microsoft.com/office/drawing/2014/main" id="{E9CE551E-3C50-4DFC-B1F0-E75C36EB546C}"/>
              </a:ext>
            </a:extLst>
          </p:cNvPr>
          <p:cNvSpPr/>
          <p:nvPr userDrawn="1"/>
        </p:nvSpPr>
        <p:spPr>
          <a:xfrm rot="5738060">
            <a:off x="100722" y="596209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A30495D-C647-4038-8E7F-16125414CE5D}"/>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userDrawn="1">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8" name="Footer Placeholder 7">
            <a:extLst>
              <a:ext uri="{FF2B5EF4-FFF2-40B4-BE49-F238E27FC236}">
                <a16:creationId xmlns:a16="http://schemas.microsoft.com/office/drawing/2014/main" id="{C9E47D86-FD0D-44D0-9B7F-9EDEBD11F9D6}"/>
              </a:ext>
            </a:extLst>
          </p:cNvPr>
          <p:cNvSpPr>
            <a:spLocks noGrp="1"/>
          </p:cNvSpPr>
          <p:nvPr userDrawn="1">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userDrawn="1">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9" name="Freeform: Shape 28">
            <a:extLst>
              <a:ext uri="{FF2B5EF4-FFF2-40B4-BE49-F238E27FC236}">
                <a16:creationId xmlns:a16="http://schemas.microsoft.com/office/drawing/2014/main" id="{487EAD8B-C2A9-4ED7-BA79-62CE2E5D80F9}"/>
              </a:ext>
            </a:extLst>
          </p:cNvPr>
          <p:cNvSpPr/>
          <p:nvPr userDrawn="1"/>
        </p:nvSpPr>
        <p:spPr>
          <a:xfrm rot="3693105">
            <a:off x="270909" y="5041123"/>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Text Placeholder 18">
            <a:extLst>
              <a:ext uri="{FF2B5EF4-FFF2-40B4-BE49-F238E27FC236}">
                <a16:creationId xmlns:a16="http://schemas.microsoft.com/office/drawing/2014/main" id="{C614E990-EC62-437B-ADF0-038FF35A2629}"/>
              </a:ext>
            </a:extLst>
          </p:cNvPr>
          <p:cNvSpPr>
            <a:spLocks noGrp="1"/>
          </p:cNvSpPr>
          <p:nvPr>
            <p:ph type="body" sz="quarter" idx="13" hasCustomPrompt="1"/>
          </p:nvPr>
        </p:nvSpPr>
        <p:spPr>
          <a:xfrm>
            <a:off x="1364343" y="2505766"/>
            <a:ext cx="3374987" cy="885825"/>
          </a:xfrm>
        </p:spPr>
        <p:txBody>
          <a:bodyPr anchor="ctr"/>
          <a:lstStyle>
            <a:lvl1pPr marL="0" indent="0" algn="ctr">
              <a:buNone/>
              <a:defRPr sz="8000" b="1">
                <a:latin typeface="+mj-lt"/>
              </a:defRPr>
            </a:lvl1pPr>
            <a:lvl2pPr marL="266700" indent="0">
              <a:buNone/>
              <a:defRPr sz="8000">
                <a:latin typeface="+mj-lt"/>
              </a:defRPr>
            </a:lvl2pPr>
            <a:lvl3pPr marL="542925" indent="0">
              <a:buNone/>
              <a:defRPr sz="8000">
                <a:latin typeface="+mj-lt"/>
              </a:defRPr>
            </a:lvl3pPr>
            <a:lvl4pPr marL="809625" indent="0">
              <a:buNone/>
              <a:defRPr sz="8000">
                <a:latin typeface="+mj-lt"/>
              </a:defRPr>
            </a:lvl4pPr>
            <a:lvl5pPr marL="1076325" indent="0">
              <a:buNone/>
              <a:defRPr sz="8000">
                <a:latin typeface="+mj-lt"/>
              </a:defRPr>
            </a:lvl5pPr>
          </a:lstStyle>
          <a:p>
            <a:pPr lvl="0"/>
            <a:r>
              <a:rPr lang="en-US" noProof="0"/>
              <a:t>1</a:t>
            </a:r>
          </a:p>
        </p:txBody>
      </p:sp>
      <p:sp>
        <p:nvSpPr>
          <p:cNvPr id="32" name="Text Placeholder 20">
            <a:extLst>
              <a:ext uri="{FF2B5EF4-FFF2-40B4-BE49-F238E27FC236}">
                <a16:creationId xmlns:a16="http://schemas.microsoft.com/office/drawing/2014/main" id="{A6926E00-3D05-4600-B7E9-74F56D038AE9}"/>
              </a:ext>
            </a:extLst>
          </p:cNvPr>
          <p:cNvSpPr>
            <a:spLocks noGrp="1"/>
          </p:cNvSpPr>
          <p:nvPr>
            <p:ph type="body" sz="quarter" idx="14" hasCustomPrompt="1"/>
          </p:nvPr>
        </p:nvSpPr>
        <p:spPr>
          <a:xfrm>
            <a:off x="5212968" y="2505766"/>
            <a:ext cx="3025513" cy="885825"/>
          </a:xfrm>
        </p:spPr>
        <p:txBody>
          <a:bodyPr anchor="ctr"/>
          <a:lstStyle>
            <a:lvl1pPr marL="0" indent="0" algn="ctr">
              <a:buNone/>
              <a:defRPr sz="8000" b="1" i="0">
                <a:latin typeface="+mj-lt"/>
              </a:defRPr>
            </a:lvl1pPr>
          </a:lstStyle>
          <a:p>
            <a:pPr lvl="0"/>
            <a:r>
              <a:rPr lang="en-US" noProof="0"/>
              <a:t>2</a:t>
            </a:r>
          </a:p>
        </p:txBody>
      </p:sp>
      <p:sp>
        <p:nvSpPr>
          <p:cNvPr id="33" name="Text Placeholder 32">
            <a:extLst>
              <a:ext uri="{FF2B5EF4-FFF2-40B4-BE49-F238E27FC236}">
                <a16:creationId xmlns:a16="http://schemas.microsoft.com/office/drawing/2014/main" id="{56EA1CAB-F73E-42AE-AC55-B00392B49263}"/>
              </a:ext>
            </a:extLst>
          </p:cNvPr>
          <p:cNvSpPr>
            <a:spLocks noGrp="1"/>
          </p:cNvSpPr>
          <p:nvPr>
            <p:ph type="body" sz="quarter" idx="30" hasCustomPrompt="1"/>
          </p:nvPr>
        </p:nvSpPr>
        <p:spPr>
          <a:xfrm>
            <a:off x="8737600" y="2490630"/>
            <a:ext cx="2090738" cy="900962"/>
          </a:xfrm>
        </p:spPr>
        <p:txBody>
          <a:bodyPr vert="horz" lIns="0" tIns="0" rIns="0" bIns="0" rtlCol="0" anchor="ctr">
            <a:noAutofit/>
          </a:bodyPr>
          <a:lstStyle>
            <a:lvl1pPr marL="0" indent="0" algn="ctr">
              <a:buNone/>
              <a:defRPr lang="en-ZA" sz="8000" b="1" i="0" dirty="0">
                <a:latin typeface="+mj-lt"/>
              </a:defRPr>
            </a:lvl1pPr>
          </a:lstStyle>
          <a:p>
            <a:pPr marL="266700" lvl="0" indent="-266700" algn="ctr"/>
            <a:r>
              <a:rPr lang="en-US" noProof="0"/>
              <a:t>3</a:t>
            </a:r>
          </a:p>
        </p:txBody>
      </p:sp>
      <p:sp>
        <p:nvSpPr>
          <p:cNvPr id="35" name="Text Placeholder 34">
            <a:extLst>
              <a:ext uri="{FF2B5EF4-FFF2-40B4-BE49-F238E27FC236}">
                <a16:creationId xmlns:a16="http://schemas.microsoft.com/office/drawing/2014/main" id="{34357700-1BDF-40C0-BFE9-5F837ADED4AA}"/>
              </a:ext>
            </a:extLst>
          </p:cNvPr>
          <p:cNvSpPr>
            <a:spLocks noGrp="1"/>
          </p:cNvSpPr>
          <p:nvPr>
            <p:ph type="body" sz="quarter" idx="31" hasCustomPrompt="1"/>
          </p:nvPr>
        </p:nvSpPr>
        <p:spPr>
          <a:xfrm>
            <a:off x="1820138" y="4015478"/>
            <a:ext cx="2489200" cy="1012825"/>
          </a:xfrm>
        </p:spPr>
        <p:txBody>
          <a:bodyPr/>
          <a:lstStyle>
            <a:lvl1pPr marL="0" indent="0" algn="ctr">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Description</a:t>
            </a:r>
          </a:p>
        </p:txBody>
      </p:sp>
      <p:sp>
        <p:nvSpPr>
          <p:cNvPr id="37" name="Text Placeholder 36">
            <a:extLst>
              <a:ext uri="{FF2B5EF4-FFF2-40B4-BE49-F238E27FC236}">
                <a16:creationId xmlns:a16="http://schemas.microsoft.com/office/drawing/2014/main" id="{A3F3E97F-9A21-4431-909B-D1E580B19F1B}"/>
              </a:ext>
            </a:extLst>
          </p:cNvPr>
          <p:cNvSpPr>
            <a:spLocks noGrp="1"/>
          </p:cNvSpPr>
          <p:nvPr>
            <p:ph type="body" sz="quarter" idx="32" hasCustomPrompt="1"/>
          </p:nvPr>
        </p:nvSpPr>
        <p:spPr>
          <a:xfrm>
            <a:off x="5481124" y="4015478"/>
            <a:ext cx="2489200" cy="1011238"/>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Section Description</a:t>
            </a:r>
          </a:p>
        </p:txBody>
      </p:sp>
      <p:sp>
        <p:nvSpPr>
          <p:cNvPr id="39" name="Text Placeholder 38">
            <a:extLst>
              <a:ext uri="{FF2B5EF4-FFF2-40B4-BE49-F238E27FC236}">
                <a16:creationId xmlns:a16="http://schemas.microsoft.com/office/drawing/2014/main" id="{2445CEA3-6928-4E8E-8E52-B7043F3580D1}"/>
              </a:ext>
            </a:extLst>
          </p:cNvPr>
          <p:cNvSpPr>
            <a:spLocks noGrp="1"/>
          </p:cNvSpPr>
          <p:nvPr>
            <p:ph type="body" sz="quarter" idx="33" hasCustomPrompt="1"/>
          </p:nvPr>
        </p:nvSpPr>
        <p:spPr>
          <a:xfrm>
            <a:off x="8737600" y="4015478"/>
            <a:ext cx="2090738" cy="1012825"/>
          </a:xfrm>
        </p:spPr>
        <p:txBody>
          <a:bodyPr/>
          <a:lstStyle>
            <a:lvl1pPr marL="0" indent="0" algn="ctr">
              <a:buNone/>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Section Description</a:t>
            </a:r>
          </a:p>
        </p:txBody>
      </p:sp>
    </p:spTree>
    <p:extLst>
      <p:ext uri="{BB962C8B-B14F-4D97-AF65-F5344CB8AC3E}">
        <p14:creationId xmlns:p14="http://schemas.microsoft.com/office/powerpoint/2010/main" val="2159792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AAF5B5B-E896-400A-9E43-EAF605A0AC8B}"/>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Freeform: Shape 12">
            <a:extLst>
              <a:ext uri="{FF2B5EF4-FFF2-40B4-BE49-F238E27FC236}">
                <a16:creationId xmlns:a16="http://schemas.microsoft.com/office/drawing/2014/main" id="{BA2F5A3D-36C4-4B97-A62C-2AEA3B6FC1CF}"/>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3">
            <a:extLst>
              <a:ext uri="{FF2B5EF4-FFF2-40B4-BE49-F238E27FC236}">
                <a16:creationId xmlns:a16="http://schemas.microsoft.com/office/drawing/2014/main" id="{BB474E17-6556-4551-AD1B-351EE2DA98E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F860E6D1-2C9F-477C-AE22-BFF5ADE85C60}"/>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65EC6C60-C605-4022-9718-ED56F34D6448}"/>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9F47BB28-400F-4C54-ADDA-0055CEB6593B}"/>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7386F148-99E1-4ED6-B4DA-151A6DB27D67}"/>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1A0565DA-6430-4984-ACB6-E7FACACC71AF}"/>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DDE18DFF-F9E6-4839-817B-4DD871CEAE6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30038A3A-7324-4606-9C92-00C9AB1759F4}"/>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5C0291BA-50C5-406F-B24E-14C9CAF652D7}"/>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152EBA81-38BC-4DF6-93C3-4A1A02FD2789}"/>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9AF80622-5597-45AD-92C3-2C4C3797720A}"/>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6833793E-EB91-43B4-8444-36ADD2A48E55}"/>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F288DD7-6DAF-436D-B04A-EBCCAA36917C}"/>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p:nvPr>
        </p:nvSpPr>
        <p:spPr>
          <a:xfrm>
            <a:off x="432000" y="1152000"/>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p:nvPr>
        </p:nvSpPr>
        <p:spPr>
          <a:xfrm>
            <a:off x="432000" y="1584000"/>
            <a:ext cx="5472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Footer Placeholder 9">
            <a:extLst>
              <a:ext uri="{FF2B5EF4-FFF2-40B4-BE49-F238E27FC236}">
                <a16:creationId xmlns:a16="http://schemas.microsoft.com/office/drawing/2014/main" id="{9337FD81-6DFD-43B7-A7D9-59E45ECDF39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11" name="Slide Number Placeholder 10">
            <a:extLst>
              <a:ext uri="{FF2B5EF4-FFF2-40B4-BE49-F238E27FC236}">
                <a16:creationId xmlns:a16="http://schemas.microsoft.com/office/drawing/2014/main" id="{F17B7460-0559-435A-9C2F-1B12BC6CE184}"/>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6" name="Content Placeholder 5">
            <a:extLst>
              <a:ext uri="{FF2B5EF4-FFF2-40B4-BE49-F238E27FC236}">
                <a16:creationId xmlns:a16="http://schemas.microsoft.com/office/drawing/2014/main" id="{EA7B8348-A00A-4AAE-B1F6-924515577B23}"/>
              </a:ext>
            </a:extLst>
          </p:cNvPr>
          <p:cNvSpPr>
            <a:spLocks noGrp="1"/>
          </p:cNvSpPr>
          <p:nvPr>
            <p:ph sz="quarter" idx="4"/>
          </p:nvPr>
        </p:nvSpPr>
        <p:spPr>
          <a:xfrm>
            <a:off x="6300000" y="1581663"/>
            <a:ext cx="5472000" cy="46080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Text Placeholder 4">
            <a:extLst>
              <a:ext uri="{FF2B5EF4-FFF2-40B4-BE49-F238E27FC236}">
                <a16:creationId xmlns:a16="http://schemas.microsoft.com/office/drawing/2014/main" id="{4521CFCD-C079-4019-942D-035558CAFCAC}"/>
              </a:ext>
            </a:extLst>
          </p:cNvPr>
          <p:cNvSpPr>
            <a:spLocks noGrp="1"/>
          </p:cNvSpPr>
          <p:nvPr>
            <p:ph type="body" sz="quarter" idx="3"/>
          </p:nvPr>
        </p:nvSpPr>
        <p:spPr>
          <a:xfrm>
            <a:off x="6288002" y="1151785"/>
            <a:ext cx="5483998" cy="354868"/>
          </a:xfrm>
        </p:spPr>
        <p:txBody>
          <a:bodyPr vert="horz" lIns="0" tIns="0" rIns="0" bIns="0" rtlCol="0" anchor="t">
            <a:noAutofit/>
          </a:bodyPr>
          <a:lstStyle>
            <a:lvl1pPr marL="0" indent="0">
              <a:buNone/>
              <a:defRPr lang="en-US" sz="2400" b="1"/>
            </a:lvl1pPr>
          </a:lstStyle>
          <a:p>
            <a:pPr marL="266700" lvl="0" indent="-266700"/>
            <a:r>
              <a:rPr lang="en-US" noProof="0"/>
              <a:t>Click to edit Master text styles</a:t>
            </a:r>
          </a:p>
        </p:txBody>
      </p:sp>
    </p:spTree>
    <p:extLst>
      <p:ext uri="{BB962C8B-B14F-4D97-AF65-F5344CB8AC3E}">
        <p14:creationId xmlns:p14="http://schemas.microsoft.com/office/powerpoint/2010/main" val="1639848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rket Spac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070BDE6F-3ADC-465D-A1D5-2E3FEE5E3685}"/>
              </a:ext>
            </a:extLst>
          </p:cNvPr>
          <p:cNvSpPr/>
          <p:nvPr userDrawn="1"/>
        </p:nvSpPr>
        <p:spPr>
          <a:xfrm rot="4308689">
            <a:off x="9605830" y="-345925"/>
            <a:ext cx="2706415" cy="2832124"/>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a:xfrm>
            <a:off x="431999" y="6188628"/>
            <a:ext cx="8784941" cy="365125"/>
          </a:xfrm>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cxnSp>
        <p:nvCxnSpPr>
          <p:cNvPr id="14" name="Straight Connector 13">
            <a:extLst>
              <a:ext uri="{FF2B5EF4-FFF2-40B4-BE49-F238E27FC236}">
                <a16:creationId xmlns:a16="http://schemas.microsoft.com/office/drawing/2014/main" id="{B3B7A27A-7EBF-4E8D-A115-E66CB9FAB634}"/>
              </a:ext>
            </a:extLst>
          </p:cNvPr>
          <p:cNvCxnSpPr>
            <a:cxnSpLocks/>
          </p:cNvCxnSpPr>
          <p:nvPr userDrawn="1"/>
        </p:nvCxnSpPr>
        <p:spPr>
          <a:xfrm>
            <a:off x="6096000" y="1319756"/>
            <a:ext cx="0" cy="4369844"/>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FFAC39-59BE-48F2-AD63-62BEFC00B1D5}"/>
              </a:ext>
            </a:extLst>
          </p:cNvPr>
          <p:cNvCxnSpPr>
            <a:cxnSpLocks/>
          </p:cNvCxnSpPr>
          <p:nvPr userDrawn="1"/>
        </p:nvCxnSpPr>
        <p:spPr>
          <a:xfrm flipH="1">
            <a:off x="432000" y="3504678"/>
            <a:ext cx="11340000"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Text Placeholder 5">
            <a:extLst>
              <a:ext uri="{FF2B5EF4-FFF2-40B4-BE49-F238E27FC236}">
                <a16:creationId xmlns:a16="http://schemas.microsoft.com/office/drawing/2014/main" id="{FA965502-3EB0-4B3F-B1BD-4A4FCF7FFB40}"/>
              </a:ext>
            </a:extLst>
          </p:cNvPr>
          <p:cNvSpPr>
            <a:spLocks noGrp="1"/>
          </p:cNvSpPr>
          <p:nvPr>
            <p:ph type="body" sz="quarter" idx="12" hasCustomPrompt="1"/>
          </p:nvPr>
        </p:nvSpPr>
        <p:spPr>
          <a:xfrm>
            <a:off x="5112000" y="951013"/>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20" name="Text Placeholder 5">
            <a:extLst>
              <a:ext uri="{FF2B5EF4-FFF2-40B4-BE49-F238E27FC236}">
                <a16:creationId xmlns:a16="http://schemas.microsoft.com/office/drawing/2014/main" id="{C18A1C3D-3A6C-4F03-9E67-CC675C5FE3BA}"/>
              </a:ext>
            </a:extLst>
          </p:cNvPr>
          <p:cNvSpPr>
            <a:spLocks noGrp="1"/>
          </p:cNvSpPr>
          <p:nvPr>
            <p:ph type="body" sz="quarter" idx="13" hasCustomPrompt="1"/>
          </p:nvPr>
        </p:nvSpPr>
        <p:spPr>
          <a:xfrm>
            <a:off x="5106000" y="5857570"/>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21" name="Text Placeholder 5">
            <a:extLst>
              <a:ext uri="{FF2B5EF4-FFF2-40B4-BE49-F238E27FC236}">
                <a16:creationId xmlns:a16="http://schemas.microsoft.com/office/drawing/2014/main" id="{469CF172-1F46-411E-B0E1-B0220CFB3DA3}"/>
              </a:ext>
            </a:extLst>
          </p:cNvPr>
          <p:cNvSpPr>
            <a:spLocks noGrp="1"/>
          </p:cNvSpPr>
          <p:nvPr>
            <p:ph type="body" sz="quarter" idx="14" hasCustomPrompt="1"/>
          </p:nvPr>
        </p:nvSpPr>
        <p:spPr>
          <a:xfrm>
            <a:off x="432000" y="3187823"/>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22" name="Text Placeholder 5">
            <a:extLst>
              <a:ext uri="{FF2B5EF4-FFF2-40B4-BE49-F238E27FC236}">
                <a16:creationId xmlns:a16="http://schemas.microsoft.com/office/drawing/2014/main" id="{BD9E85DB-9B95-40F2-9F0B-3D21BC9DCD8C}"/>
              </a:ext>
            </a:extLst>
          </p:cNvPr>
          <p:cNvSpPr>
            <a:spLocks noGrp="1"/>
          </p:cNvSpPr>
          <p:nvPr>
            <p:ph type="body" sz="quarter" idx="15" hasCustomPrompt="1"/>
          </p:nvPr>
        </p:nvSpPr>
        <p:spPr>
          <a:xfrm>
            <a:off x="9792001" y="3187823"/>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Tree>
    <p:extLst>
      <p:ext uri="{BB962C8B-B14F-4D97-AF65-F5344CB8AC3E}">
        <p14:creationId xmlns:p14="http://schemas.microsoft.com/office/powerpoint/2010/main" val="1044470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744396" y="2463936"/>
            <a:ext cx="3726003" cy="3314545"/>
          </a:xfrm>
          <a:prstGeom prst="rightArrowCallout">
            <a:avLst>
              <a:gd name="adj1" fmla="val 50000"/>
              <a:gd name="adj2" fmla="val 25000"/>
              <a:gd name="adj3" fmla="val 15421"/>
              <a:gd name="adj4" fmla="val 80487"/>
            </a:avLst>
          </a:prstGeom>
          <a:solidFill>
            <a:schemeClr val="bg1">
              <a:lumMod val="95000"/>
            </a:schemeClr>
          </a:solidFill>
        </p:spPr>
        <p:txBody>
          <a:bodyPr lIns="180000" tIns="180000" rIns="180000"/>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613985" y="2463801"/>
            <a:ext cx="3726469" cy="3314200"/>
          </a:xfrm>
          <a:prstGeom prst="rightArrowCallout">
            <a:avLst>
              <a:gd name="adj1" fmla="val 50000"/>
              <a:gd name="adj2" fmla="val 25000"/>
              <a:gd name="adj3" fmla="val 16186"/>
              <a:gd name="adj4" fmla="val 80493"/>
            </a:avLst>
          </a:prstGeom>
          <a:solidFill>
            <a:schemeClr val="bg1">
              <a:lumMod val="95000"/>
            </a:schemeClr>
          </a:solidFill>
        </p:spPr>
        <p:txBody>
          <a:bodyPr lIns="180000" tIns="180000" rIns="18000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483985" y="2463801"/>
            <a:ext cx="2963619" cy="3314200"/>
          </a:xfrm>
          <a:prstGeom prst="rect">
            <a:avLst/>
          </a:prstGeom>
          <a:solidFill>
            <a:schemeClr val="bg1">
              <a:lumMod val="95000"/>
            </a:schemeClr>
          </a:solidFill>
        </p:spPr>
        <p:txBody>
          <a:bodyPr lIns="180000" tIns="180000" rIns="18000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a:extLst>
              <a:ext uri="{FF2B5EF4-FFF2-40B4-BE49-F238E27FC236}">
                <a16:creationId xmlns:a16="http://schemas.microsoft.com/office/drawing/2014/main" id="{F8E9D1B9-1C3A-4397-B3B4-9A921D64159E}"/>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sp>
        <p:nvSpPr>
          <p:cNvPr id="6" name="Text Placeholder 5">
            <a:extLst>
              <a:ext uri="{FF2B5EF4-FFF2-40B4-BE49-F238E27FC236}">
                <a16:creationId xmlns:a16="http://schemas.microsoft.com/office/drawing/2014/main" id="{1B4F049D-3C57-44BB-ACE2-1363AF36D9EF}"/>
              </a:ext>
            </a:extLst>
          </p:cNvPr>
          <p:cNvSpPr>
            <a:spLocks noGrp="1"/>
          </p:cNvSpPr>
          <p:nvPr>
            <p:ph type="body" sz="quarter" idx="27" hasCustomPrompt="1"/>
          </p:nvPr>
        </p:nvSpPr>
        <p:spPr>
          <a:xfrm>
            <a:off x="744236" y="1647240"/>
            <a:ext cx="2975578" cy="648000"/>
          </a:xfrm>
          <a:ln>
            <a:solidFill>
              <a:schemeClr val="accent1"/>
            </a:solidFill>
          </a:ln>
        </p:spPr>
        <p:txBody>
          <a:bodyPr tIns="108000" anchor="t"/>
          <a:lstStyle>
            <a:lvl1pPr marL="0" indent="0" algn="ctr">
              <a:buNone/>
              <a:defRPr>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Section 1 Title</a:t>
            </a:r>
          </a:p>
        </p:txBody>
      </p:sp>
      <p:sp>
        <p:nvSpPr>
          <p:cNvPr id="12" name="Text Placeholder 11">
            <a:extLst>
              <a:ext uri="{FF2B5EF4-FFF2-40B4-BE49-F238E27FC236}">
                <a16:creationId xmlns:a16="http://schemas.microsoft.com/office/drawing/2014/main" id="{FB9B793F-A64B-475C-96F3-FB40100E01E4}"/>
              </a:ext>
            </a:extLst>
          </p:cNvPr>
          <p:cNvSpPr>
            <a:spLocks noGrp="1"/>
          </p:cNvSpPr>
          <p:nvPr>
            <p:ph type="body" sz="quarter" idx="28" hasCustomPrompt="1"/>
          </p:nvPr>
        </p:nvSpPr>
        <p:spPr>
          <a:xfrm>
            <a:off x="4608336" y="1647040"/>
            <a:ext cx="2975578" cy="648000"/>
          </a:xfrm>
          <a:ln>
            <a:solidFill>
              <a:schemeClr val="accent2"/>
            </a:solidFill>
          </a:ln>
        </p:spPr>
        <p:txBody>
          <a:bodyPr tIns="108000" anchor="t"/>
          <a:lstStyle>
            <a:lvl1pPr marL="0" indent="0" algn="ctr">
              <a:buNone/>
              <a:defRPr>
                <a:latin typeface="+mj-lt"/>
              </a:defRPr>
            </a:lvl1pPr>
          </a:lstStyle>
          <a:p>
            <a:pPr lvl="0"/>
            <a:r>
              <a:rPr lang="en-US" noProof="0"/>
              <a:t>Section 2 Title</a:t>
            </a:r>
          </a:p>
        </p:txBody>
      </p:sp>
      <p:sp>
        <p:nvSpPr>
          <p:cNvPr id="14" name="Text Placeholder 13">
            <a:extLst>
              <a:ext uri="{FF2B5EF4-FFF2-40B4-BE49-F238E27FC236}">
                <a16:creationId xmlns:a16="http://schemas.microsoft.com/office/drawing/2014/main" id="{0EF53567-5287-43FB-B07E-A12F3AEEDB98}"/>
              </a:ext>
            </a:extLst>
          </p:cNvPr>
          <p:cNvSpPr>
            <a:spLocks noGrp="1"/>
          </p:cNvSpPr>
          <p:nvPr>
            <p:ph type="body" sz="quarter" idx="29" hasCustomPrompt="1"/>
          </p:nvPr>
        </p:nvSpPr>
        <p:spPr>
          <a:xfrm>
            <a:off x="8483986" y="1647240"/>
            <a:ext cx="2975578" cy="648000"/>
          </a:xfrm>
          <a:ln>
            <a:solidFill>
              <a:schemeClr val="accent3"/>
            </a:solidFill>
          </a:ln>
        </p:spPr>
        <p:txBody>
          <a:bodyPr tIns="108000" anchor="t"/>
          <a:lstStyle>
            <a:lvl1pPr marL="0" indent="0" algn="ctr">
              <a:buNone/>
              <a:defRPr>
                <a:latin typeface="+mj-lt"/>
              </a:defRPr>
            </a:lvl1pPr>
          </a:lstStyle>
          <a:p>
            <a:pPr lvl="0"/>
            <a:r>
              <a:rPr lang="en-US" noProof="0"/>
              <a:t>Section 3 Title</a:t>
            </a:r>
          </a:p>
        </p:txBody>
      </p:sp>
    </p:spTree>
    <p:extLst>
      <p:ext uri="{BB962C8B-B14F-4D97-AF65-F5344CB8AC3E}">
        <p14:creationId xmlns:p14="http://schemas.microsoft.com/office/powerpoint/2010/main" val="37557335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cxnSp>
        <p:nvCxnSpPr>
          <p:cNvPr id="15" name="Straight Arrow Connector 14">
            <a:extLst>
              <a:ext uri="{FF2B5EF4-FFF2-40B4-BE49-F238E27FC236}">
                <a16:creationId xmlns:a16="http://schemas.microsoft.com/office/drawing/2014/main" id="{52158F80-0C1A-4B9E-9335-A5A0015187F7}"/>
              </a:ext>
            </a:extLst>
          </p:cNvPr>
          <p:cNvCxnSpPr/>
          <p:nvPr userDrawn="1"/>
        </p:nvCxnSpPr>
        <p:spPr>
          <a:xfrm>
            <a:off x="431800" y="3866682"/>
            <a:ext cx="1133951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 Placeholder 10">
            <a:extLst>
              <a:ext uri="{FF2B5EF4-FFF2-40B4-BE49-F238E27FC236}">
                <a16:creationId xmlns:a16="http://schemas.microsoft.com/office/drawing/2014/main" id="{723DA611-B88C-4D7E-82A4-5E4CA9DC2EA3}"/>
              </a:ext>
            </a:extLst>
          </p:cNvPr>
          <p:cNvSpPr>
            <a:spLocks noGrp="1"/>
          </p:cNvSpPr>
          <p:nvPr>
            <p:ph type="body" sz="quarter" idx="33" hasCustomPrompt="1"/>
          </p:nvPr>
        </p:nvSpPr>
        <p:spPr>
          <a:xfrm>
            <a:off x="412908"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7" name="Text Placeholder 10">
            <a:extLst>
              <a:ext uri="{FF2B5EF4-FFF2-40B4-BE49-F238E27FC236}">
                <a16:creationId xmlns:a16="http://schemas.microsoft.com/office/drawing/2014/main" id="{180A0FA4-75CD-4A61-AA79-9C3C5F97ED8C}"/>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1" name="Text Placeholder 10">
            <a:extLst>
              <a:ext uri="{FF2B5EF4-FFF2-40B4-BE49-F238E27FC236}">
                <a16:creationId xmlns:a16="http://schemas.microsoft.com/office/drawing/2014/main" id="{EBB89A53-1B07-4560-B98E-03BECDB832C9}"/>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2" name="Text Placeholder 10">
            <a:extLst>
              <a:ext uri="{FF2B5EF4-FFF2-40B4-BE49-F238E27FC236}">
                <a16:creationId xmlns:a16="http://schemas.microsoft.com/office/drawing/2014/main" id="{22D34AD8-D83D-4409-A418-C00840A085AC}"/>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5" name="Text Placeholder 10">
            <a:extLst>
              <a:ext uri="{FF2B5EF4-FFF2-40B4-BE49-F238E27FC236}">
                <a16:creationId xmlns:a16="http://schemas.microsoft.com/office/drawing/2014/main" id="{3EAA6A46-63F3-49A5-8E0B-758176E4429D}"/>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6" name="Text Placeholder 10">
            <a:extLst>
              <a:ext uri="{FF2B5EF4-FFF2-40B4-BE49-F238E27FC236}">
                <a16:creationId xmlns:a16="http://schemas.microsoft.com/office/drawing/2014/main" id="{BB051A6E-4868-4F3F-93DB-AD07020E9344}"/>
              </a:ext>
            </a:extLst>
          </p:cNvPr>
          <p:cNvSpPr>
            <a:spLocks noGrp="1"/>
          </p:cNvSpPr>
          <p:nvPr>
            <p:ph type="body" sz="quarter" idx="38" hasCustomPrompt="1"/>
          </p:nvPr>
        </p:nvSpPr>
        <p:spPr>
          <a:xfrm>
            <a:off x="6077108"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28" name="Text Placeholder 10">
            <a:extLst>
              <a:ext uri="{FF2B5EF4-FFF2-40B4-BE49-F238E27FC236}">
                <a16:creationId xmlns:a16="http://schemas.microsoft.com/office/drawing/2014/main" id="{61519886-189E-4C69-AEED-FD9BDD3E567B}"/>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0" name="Text Placeholder 10">
            <a:extLst>
              <a:ext uri="{FF2B5EF4-FFF2-40B4-BE49-F238E27FC236}">
                <a16:creationId xmlns:a16="http://schemas.microsoft.com/office/drawing/2014/main" id="{0F084DDF-04EE-46A9-9F77-D5FD94D1B543}"/>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1" name="Text Placeholder 10">
            <a:extLst>
              <a:ext uri="{FF2B5EF4-FFF2-40B4-BE49-F238E27FC236}">
                <a16:creationId xmlns:a16="http://schemas.microsoft.com/office/drawing/2014/main" id="{743DE8AB-BF74-4CC9-AD19-8BBBF44867AF}"/>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2" name="Text Placeholder 10">
            <a:extLst>
              <a:ext uri="{FF2B5EF4-FFF2-40B4-BE49-F238E27FC236}">
                <a16:creationId xmlns:a16="http://schemas.microsoft.com/office/drawing/2014/main" id="{2ECC5C24-2CE5-491E-89DC-F9C5AE98B067}"/>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3" name="Text Placeholder 10">
            <a:extLst>
              <a:ext uri="{FF2B5EF4-FFF2-40B4-BE49-F238E27FC236}">
                <a16:creationId xmlns:a16="http://schemas.microsoft.com/office/drawing/2014/main" id="{ADB0F187-5781-4076-B761-264B1C683A63}"/>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4" name="Text Placeholder 10">
            <a:extLst>
              <a:ext uri="{FF2B5EF4-FFF2-40B4-BE49-F238E27FC236}">
                <a16:creationId xmlns:a16="http://schemas.microsoft.com/office/drawing/2014/main" id="{B2E776B2-D388-4243-80AE-BD8AF47C8AAB}"/>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5" name="Text Placeholder 10">
            <a:extLst>
              <a:ext uri="{FF2B5EF4-FFF2-40B4-BE49-F238E27FC236}">
                <a16:creationId xmlns:a16="http://schemas.microsoft.com/office/drawing/2014/main" id="{79F3A104-EDC0-4A25-9585-3F9F8C1022C7}"/>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6" name="Text Placeholder 10">
            <a:extLst>
              <a:ext uri="{FF2B5EF4-FFF2-40B4-BE49-F238E27FC236}">
                <a16:creationId xmlns:a16="http://schemas.microsoft.com/office/drawing/2014/main" id="{23DA3E7C-9F0E-4A57-B6EA-C01C72788E9E}"/>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7" name="Text Placeholder 10">
            <a:extLst>
              <a:ext uri="{FF2B5EF4-FFF2-40B4-BE49-F238E27FC236}">
                <a16:creationId xmlns:a16="http://schemas.microsoft.com/office/drawing/2014/main" id="{A8ABC110-DC97-4A71-9A16-67581EAC9895}"/>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8" name="Text Placeholder 10">
            <a:extLst>
              <a:ext uri="{FF2B5EF4-FFF2-40B4-BE49-F238E27FC236}">
                <a16:creationId xmlns:a16="http://schemas.microsoft.com/office/drawing/2014/main" id="{81058125-332B-41A7-BCD5-72CAE3F9F97D}"/>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9" name="Text Placeholder 10">
            <a:extLst>
              <a:ext uri="{FF2B5EF4-FFF2-40B4-BE49-F238E27FC236}">
                <a16:creationId xmlns:a16="http://schemas.microsoft.com/office/drawing/2014/main" id="{E32DE8FD-6391-4094-BAEC-CC0836CC67EB}"/>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0" name="Text Placeholder 10">
            <a:extLst>
              <a:ext uri="{FF2B5EF4-FFF2-40B4-BE49-F238E27FC236}">
                <a16:creationId xmlns:a16="http://schemas.microsoft.com/office/drawing/2014/main" id="{5C53C0F3-9308-422B-BC6E-1ACA5029027A}"/>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1" name="Text Placeholder 10">
            <a:extLst>
              <a:ext uri="{FF2B5EF4-FFF2-40B4-BE49-F238E27FC236}">
                <a16:creationId xmlns:a16="http://schemas.microsoft.com/office/drawing/2014/main" id="{06DFFA03-9EA6-4F70-9519-AB1361BAF7CE}"/>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2" name="Text Placeholder 10">
            <a:extLst>
              <a:ext uri="{FF2B5EF4-FFF2-40B4-BE49-F238E27FC236}">
                <a16:creationId xmlns:a16="http://schemas.microsoft.com/office/drawing/2014/main" id="{49CD8693-3557-4241-BB88-518160D989C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3" name="Text Placeholder 10">
            <a:extLst>
              <a:ext uri="{FF2B5EF4-FFF2-40B4-BE49-F238E27FC236}">
                <a16:creationId xmlns:a16="http://schemas.microsoft.com/office/drawing/2014/main" id="{4884DF69-4936-4F90-BFB8-ED04A228DA22}"/>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4" name="Text Placeholder 10">
            <a:extLst>
              <a:ext uri="{FF2B5EF4-FFF2-40B4-BE49-F238E27FC236}">
                <a16:creationId xmlns:a16="http://schemas.microsoft.com/office/drawing/2014/main" id="{00804F61-8052-4AD8-8370-ED72B261BC29}"/>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5" name="Text Placeholder 10">
            <a:extLst>
              <a:ext uri="{FF2B5EF4-FFF2-40B4-BE49-F238E27FC236}">
                <a16:creationId xmlns:a16="http://schemas.microsoft.com/office/drawing/2014/main" id="{313F370F-A9EC-477E-BED7-BF4E87527420}"/>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6" name="Text Placeholder 10">
            <a:extLst>
              <a:ext uri="{FF2B5EF4-FFF2-40B4-BE49-F238E27FC236}">
                <a16:creationId xmlns:a16="http://schemas.microsoft.com/office/drawing/2014/main" id="{9E687ADD-FE6C-441E-991F-E71EA0572C32}"/>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7" name="Text Placeholder 10">
            <a:extLst>
              <a:ext uri="{FF2B5EF4-FFF2-40B4-BE49-F238E27FC236}">
                <a16:creationId xmlns:a16="http://schemas.microsoft.com/office/drawing/2014/main" id="{5E0252B4-80AE-40E9-BA32-6EDAAC625211}"/>
              </a:ext>
            </a:extLst>
          </p:cNvPr>
          <p:cNvSpPr>
            <a:spLocks noGrp="1"/>
          </p:cNvSpPr>
          <p:nvPr>
            <p:ph type="body" sz="quarter" idx="57" hasCustomPrompt="1"/>
          </p:nvPr>
        </p:nvSpPr>
        <p:spPr>
          <a:xfrm>
            <a:off x="1081616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8" name="Text Placeholder 10">
            <a:extLst>
              <a:ext uri="{FF2B5EF4-FFF2-40B4-BE49-F238E27FC236}">
                <a16:creationId xmlns:a16="http://schemas.microsoft.com/office/drawing/2014/main" id="{8A807DF0-23B6-4B83-B3F6-8D0BE9A851F6}"/>
              </a:ext>
            </a:extLst>
          </p:cNvPr>
          <p:cNvSpPr>
            <a:spLocks noGrp="1"/>
          </p:cNvSpPr>
          <p:nvPr>
            <p:ph type="body" sz="quarter" idx="58" hasCustomPrompt="1"/>
          </p:nvPr>
        </p:nvSpPr>
        <p:spPr>
          <a:xfrm>
            <a:off x="1128818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9" name="Text Placeholder 3">
            <a:extLst>
              <a:ext uri="{FF2B5EF4-FFF2-40B4-BE49-F238E27FC236}">
                <a16:creationId xmlns:a16="http://schemas.microsoft.com/office/drawing/2014/main" id="{F3591345-36C8-481A-AD5B-5F69B03D1710}"/>
              </a:ext>
            </a:extLst>
          </p:cNvPr>
          <p:cNvSpPr>
            <a:spLocks noGrp="1"/>
          </p:cNvSpPr>
          <p:nvPr>
            <p:ph type="body" sz="quarter" idx="59" hasCustomPrompt="1"/>
          </p:nvPr>
        </p:nvSpPr>
        <p:spPr>
          <a:xfrm>
            <a:off x="5360988" y="2190750"/>
            <a:ext cx="1793875" cy="561975"/>
          </a:xfrm>
          <a:noFill/>
          <a:ln>
            <a:noFill/>
          </a:ln>
        </p:spPr>
        <p:txBody>
          <a:bodyPr tIns="36000" anchor="t"/>
          <a:lstStyle>
            <a:lvl1pPr marL="0" indent="0" algn="ctr">
              <a:buNone/>
              <a:defRPr sz="1600" b="1">
                <a:solidFill>
                  <a:schemeClr val="tx1">
                    <a:lumMod val="75000"/>
                    <a:lumOff val="25000"/>
                  </a:schemeClr>
                </a:solidFill>
              </a:defRPr>
            </a:lvl1pPr>
          </a:lstStyle>
          <a:p>
            <a:pPr lvl="0"/>
            <a:r>
              <a:rPr lang="en-US" noProof="0"/>
              <a:t>Item Title</a:t>
            </a:r>
          </a:p>
        </p:txBody>
      </p:sp>
      <p:sp>
        <p:nvSpPr>
          <p:cNvPr id="50" name="Text Placeholder 36">
            <a:extLst>
              <a:ext uri="{FF2B5EF4-FFF2-40B4-BE49-F238E27FC236}">
                <a16:creationId xmlns:a16="http://schemas.microsoft.com/office/drawing/2014/main" id="{954C0732-1924-4A1B-9272-95C51D0B36FE}"/>
              </a:ext>
            </a:extLst>
          </p:cNvPr>
          <p:cNvSpPr>
            <a:spLocks noGrp="1"/>
          </p:cNvSpPr>
          <p:nvPr>
            <p:ph type="body" sz="quarter" idx="60" hasCustomPrompt="1"/>
          </p:nvPr>
        </p:nvSpPr>
        <p:spPr>
          <a:xfrm>
            <a:off x="5395728" y="2531196"/>
            <a:ext cx="1724394" cy="185808"/>
          </a:xfrm>
          <a:solidFill>
            <a:schemeClr val="bg1">
              <a:lumMod val="95000"/>
            </a:schemeClr>
          </a:solidFill>
        </p:spPr>
        <p:txBody>
          <a:bodyPr anchor="ctr"/>
          <a:lstStyle>
            <a:lvl1pPr marL="0" indent="0" algn="ctr">
              <a:buNone/>
              <a:defRPr sz="1200">
                <a:solidFill>
                  <a:schemeClr val="tx1">
                    <a:lumMod val="75000"/>
                    <a:lumOff val="25000"/>
                  </a:schemeClr>
                </a:solidFill>
              </a:defRPr>
            </a:lvl1pPr>
          </a:lstStyle>
          <a:p>
            <a:pPr lvl="0"/>
            <a:r>
              <a:rPr lang="en-US" noProof="0"/>
              <a:t>Month, Year</a:t>
            </a:r>
          </a:p>
        </p:txBody>
      </p:sp>
    </p:spTree>
    <p:extLst>
      <p:ext uri="{BB962C8B-B14F-4D97-AF65-F5344CB8AC3E}">
        <p14:creationId xmlns:p14="http://schemas.microsoft.com/office/powerpoint/2010/main" val="906707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340113" y="4505325"/>
            <a:ext cx="1800000" cy="900000"/>
          </a:xfrm>
        </p:spPr>
        <p:txBody>
          <a:bodyPr/>
          <a:lstStyle>
            <a:lvl1pPr marL="0" indent="0" algn="ctr">
              <a:buNone/>
              <a:defRPr sz="1600"/>
            </a:lvl1pPr>
          </a:lstStyle>
          <a:p>
            <a:pPr lvl="0"/>
            <a:r>
              <a:rPr lang="en-US" noProof="0"/>
              <a:t>Title</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248426" y="4505325"/>
            <a:ext cx="1800000" cy="900000"/>
          </a:xfrm>
        </p:spPr>
        <p:txBody>
          <a:bodyPr/>
          <a:lstStyle>
            <a:lvl1pPr marL="0" indent="0" algn="ctr">
              <a:buNone/>
              <a:defRPr sz="1600"/>
            </a:lvl1pPr>
          </a:lstStyle>
          <a:p>
            <a:pPr lvl="0"/>
            <a:r>
              <a:rPr lang="en-US" noProof="0"/>
              <a:t>Title</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156739" y="4505325"/>
            <a:ext cx="1800000" cy="900000"/>
          </a:xfrm>
        </p:spPr>
        <p:txBody>
          <a:bodyPr/>
          <a:lstStyle>
            <a:lvl1pPr marL="0" indent="0" algn="ctr">
              <a:buNone/>
              <a:defRPr sz="1600"/>
            </a:lvl1pPr>
          </a:lstStyle>
          <a:p>
            <a:pPr lvl="0"/>
            <a:r>
              <a:rPr lang="en-US" noProof="0"/>
              <a:t>Title</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065052" y="4505325"/>
            <a:ext cx="1800000" cy="900000"/>
          </a:xfrm>
        </p:spPr>
        <p:txBody>
          <a:bodyPr/>
          <a:lstStyle>
            <a:lvl1pPr marL="0" indent="0" algn="ctr">
              <a:buNone/>
              <a:defRPr sz="1600"/>
            </a:lvl1pPr>
          </a:lstStyle>
          <a:p>
            <a:pPr lvl="0"/>
            <a:r>
              <a:rPr lang="en-US" noProof="0"/>
              <a:t>Title</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1800000" cy="504000"/>
          </a:xfrm>
        </p:spPr>
        <p:txBody>
          <a:bodyPr/>
          <a:lstStyle>
            <a:lvl1pPr marL="0" indent="0" algn="ctr">
              <a:buNone/>
              <a:defRPr b="1">
                <a:latin typeface="+mj-lt"/>
              </a:defRPr>
            </a:lvl1pPr>
          </a:lstStyle>
          <a:p>
            <a:pPr lvl="0"/>
            <a:r>
              <a:rPr lang="en-US" noProof="0"/>
              <a:t>Full Name</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340113" y="3926335"/>
            <a:ext cx="1800000" cy="504000"/>
          </a:xfrm>
        </p:spPr>
        <p:txBody>
          <a:bodyPr/>
          <a:lstStyle>
            <a:lvl1pPr marL="0" indent="0" algn="ctr">
              <a:buNone/>
              <a:defRPr b="1">
                <a:latin typeface="+mj-lt"/>
              </a:defRPr>
            </a:lvl1pPr>
          </a:lstStyle>
          <a:p>
            <a:pPr lvl="0"/>
            <a:r>
              <a:rPr lang="en-US" noProof="0"/>
              <a:t>Full Name</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4248426" y="3926335"/>
            <a:ext cx="1800000" cy="504000"/>
          </a:xfrm>
        </p:spPr>
        <p:txBody>
          <a:bodyPr/>
          <a:lstStyle>
            <a:lvl1pPr marL="0" indent="0" algn="ctr">
              <a:buNone/>
              <a:defRPr b="1">
                <a:latin typeface="+mj-lt"/>
              </a:defRPr>
            </a:lvl1pPr>
          </a:lstStyle>
          <a:p>
            <a:pPr lvl="0"/>
            <a:r>
              <a:rPr lang="en-US" noProof="0"/>
              <a:t>Full Name</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6156739" y="3926335"/>
            <a:ext cx="1800000" cy="504000"/>
          </a:xfrm>
        </p:spPr>
        <p:txBody>
          <a:bodyPr/>
          <a:lstStyle>
            <a:lvl1pPr marL="0" indent="0" algn="ctr">
              <a:buNone/>
              <a:defRPr b="1">
                <a:latin typeface="+mj-lt"/>
              </a:defRPr>
            </a:lvl1pPr>
          </a:lstStyle>
          <a:p>
            <a:pPr lvl="0"/>
            <a:r>
              <a:rPr lang="en-US" noProof="0"/>
              <a:t>Full Name</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8065052" y="3926335"/>
            <a:ext cx="1800000" cy="504000"/>
          </a:xfrm>
        </p:spPr>
        <p:txBody>
          <a:bodyPr/>
          <a:lstStyle>
            <a:lvl1pPr marL="0" indent="0" algn="ctr">
              <a:buNone/>
              <a:defRPr b="1">
                <a:latin typeface="+mj-lt"/>
              </a:defRPr>
            </a:lvl1pPr>
          </a:lstStyle>
          <a:p>
            <a:pPr lvl="0"/>
            <a:r>
              <a:rPr lang="en-US" noProof="0"/>
              <a:t>Full Name</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1800" y="4505325"/>
            <a:ext cx="1800000" cy="900000"/>
          </a:xfrm>
        </p:spPr>
        <p:txBody>
          <a:bodyPr/>
          <a:lstStyle>
            <a:lvl1pPr marL="0" indent="0" algn="ctr">
              <a:buNone/>
              <a:defRPr sz="1600"/>
            </a:lvl1pPr>
          </a:lstStyle>
          <a:p>
            <a:pPr lvl="0"/>
            <a:r>
              <a:rPr lang="en-US" noProof="0"/>
              <a:t>Title</a:t>
            </a:r>
          </a:p>
        </p:txBody>
      </p:sp>
      <p:sp>
        <p:nvSpPr>
          <p:cNvPr id="23" name="Picture Placeholder 22">
            <a:extLst>
              <a:ext uri="{FF2B5EF4-FFF2-40B4-BE49-F238E27FC236}">
                <a16:creationId xmlns:a16="http://schemas.microsoft.com/office/drawing/2014/main" id="{4089E01F-0C47-4C6A-A9A8-A1A7E470F31A}"/>
              </a:ext>
            </a:extLst>
          </p:cNvPr>
          <p:cNvSpPr>
            <a:spLocks noGrp="1"/>
          </p:cNvSpPr>
          <p:nvPr>
            <p:ph type="pic" sz="quarter" idx="22"/>
          </p:nvPr>
        </p:nvSpPr>
        <p:spPr>
          <a:xfrm>
            <a:off x="717088"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4" name="Picture Placeholder 22">
            <a:extLst>
              <a:ext uri="{FF2B5EF4-FFF2-40B4-BE49-F238E27FC236}">
                <a16:creationId xmlns:a16="http://schemas.microsoft.com/office/drawing/2014/main" id="{806A4855-25AA-40D4-B1A4-A271486B6C9F}"/>
              </a:ext>
            </a:extLst>
          </p:cNvPr>
          <p:cNvSpPr>
            <a:spLocks noGrp="1"/>
          </p:cNvSpPr>
          <p:nvPr>
            <p:ph type="pic" sz="quarter" idx="23"/>
          </p:nvPr>
        </p:nvSpPr>
        <p:spPr>
          <a:xfrm>
            <a:off x="262540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5" name="Picture Placeholder 22">
            <a:extLst>
              <a:ext uri="{FF2B5EF4-FFF2-40B4-BE49-F238E27FC236}">
                <a16:creationId xmlns:a16="http://schemas.microsoft.com/office/drawing/2014/main" id="{31E10A24-B676-4117-9507-B4B0EB406F02}"/>
              </a:ext>
            </a:extLst>
          </p:cNvPr>
          <p:cNvSpPr>
            <a:spLocks noGrp="1"/>
          </p:cNvSpPr>
          <p:nvPr>
            <p:ph type="pic" sz="quarter" idx="24"/>
          </p:nvPr>
        </p:nvSpPr>
        <p:spPr>
          <a:xfrm>
            <a:off x="4533714"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6" name="Picture Placeholder 22">
            <a:extLst>
              <a:ext uri="{FF2B5EF4-FFF2-40B4-BE49-F238E27FC236}">
                <a16:creationId xmlns:a16="http://schemas.microsoft.com/office/drawing/2014/main" id="{6549D851-9848-44AC-937A-9B1EF867E595}"/>
              </a:ext>
            </a:extLst>
          </p:cNvPr>
          <p:cNvSpPr>
            <a:spLocks noGrp="1"/>
          </p:cNvSpPr>
          <p:nvPr>
            <p:ph type="pic" sz="quarter" idx="25"/>
          </p:nvPr>
        </p:nvSpPr>
        <p:spPr>
          <a:xfrm>
            <a:off x="6442027"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7" name="Picture Placeholder 22">
            <a:extLst>
              <a:ext uri="{FF2B5EF4-FFF2-40B4-BE49-F238E27FC236}">
                <a16:creationId xmlns:a16="http://schemas.microsoft.com/office/drawing/2014/main" id="{B765F5D3-7CB7-4E55-8217-E9EEA9F2945A}"/>
              </a:ext>
            </a:extLst>
          </p:cNvPr>
          <p:cNvSpPr>
            <a:spLocks noGrp="1"/>
          </p:cNvSpPr>
          <p:nvPr>
            <p:ph type="pic" sz="quarter" idx="26"/>
          </p:nvPr>
        </p:nvSpPr>
        <p:spPr>
          <a:xfrm>
            <a:off x="8350340"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20" name="Picture Placeholder 22">
            <a:extLst>
              <a:ext uri="{FF2B5EF4-FFF2-40B4-BE49-F238E27FC236}">
                <a16:creationId xmlns:a16="http://schemas.microsoft.com/office/drawing/2014/main" id="{8CB2CA38-4C7F-4D6B-9B34-606F1A007A17}"/>
              </a:ext>
            </a:extLst>
          </p:cNvPr>
          <p:cNvSpPr>
            <a:spLocks noGrp="1"/>
          </p:cNvSpPr>
          <p:nvPr>
            <p:ph type="pic" sz="quarter" idx="27"/>
          </p:nvPr>
        </p:nvSpPr>
        <p:spPr>
          <a:xfrm>
            <a:off x="10258651" y="2160704"/>
            <a:ext cx="1229425" cy="1229425"/>
          </a:xfrm>
          <a:prstGeom prst="ellipse">
            <a:avLst/>
          </a:prstGeom>
          <a:solidFill>
            <a:schemeClr val="bg1">
              <a:lumMod val="95000"/>
            </a:schemeClr>
          </a:solidFill>
          <a:ln w="3175">
            <a:solidFill>
              <a:schemeClr val="bg1">
                <a:lumMod val="75000"/>
              </a:schemeClr>
            </a:solidFill>
          </a:ln>
        </p:spPr>
        <p:txBody>
          <a:bodyPr anchor="ctr"/>
          <a:lstStyle>
            <a:lvl1pPr marL="0" indent="0" algn="ctr">
              <a:buNone/>
              <a:defRPr/>
            </a:lvl1pPr>
          </a:lstStyle>
          <a:p>
            <a:r>
              <a:rPr lang="en-US" noProof="0"/>
              <a:t>Click icon to add picture</a:t>
            </a:r>
            <a:endParaRPr lang="en-US" noProof="0" dirty="0"/>
          </a:p>
        </p:txBody>
      </p:sp>
      <p:sp>
        <p:nvSpPr>
          <p:cNvPr id="4" name="Text Placeholder 3">
            <a:extLst>
              <a:ext uri="{FF2B5EF4-FFF2-40B4-BE49-F238E27FC236}">
                <a16:creationId xmlns:a16="http://schemas.microsoft.com/office/drawing/2014/main" id="{F5DA42CA-D117-4AF7-9FEC-03EB2BBB7566}"/>
              </a:ext>
            </a:extLst>
          </p:cNvPr>
          <p:cNvSpPr>
            <a:spLocks noGrp="1"/>
          </p:cNvSpPr>
          <p:nvPr>
            <p:ph type="body" sz="quarter" idx="28" hasCustomPrompt="1"/>
          </p:nvPr>
        </p:nvSpPr>
        <p:spPr>
          <a:xfrm>
            <a:off x="9973363" y="3925888"/>
            <a:ext cx="1800000" cy="504825"/>
          </a:xfrm>
        </p:spPr>
        <p:txBody>
          <a:bodyPr/>
          <a:lstStyle>
            <a:lvl1pPr marL="0" indent="0" algn="ctr">
              <a:buNone/>
              <a:defRPr b="1">
                <a:latin typeface="+mj-lt"/>
              </a:defRPr>
            </a:lvl1pPr>
            <a:lvl2pPr marL="266700" indent="0" algn="ctr">
              <a:buNone/>
              <a:defRPr/>
            </a:lvl2pPr>
            <a:lvl3pPr marL="542925" indent="0" algn="ctr">
              <a:buNone/>
              <a:defRPr/>
            </a:lvl3pPr>
            <a:lvl4pPr marL="809625" indent="0" algn="ctr">
              <a:buNone/>
              <a:defRPr/>
            </a:lvl4pPr>
            <a:lvl5pPr marL="1076325" indent="0" algn="ctr">
              <a:buNone/>
              <a:defRPr/>
            </a:lvl5pPr>
          </a:lstStyle>
          <a:p>
            <a:pPr lvl="0"/>
            <a:r>
              <a:rPr lang="en-US" noProof="0"/>
              <a:t>Full Name</a:t>
            </a:r>
          </a:p>
        </p:txBody>
      </p:sp>
      <p:sp>
        <p:nvSpPr>
          <p:cNvPr id="11" name="Text Placeholder 10">
            <a:extLst>
              <a:ext uri="{FF2B5EF4-FFF2-40B4-BE49-F238E27FC236}">
                <a16:creationId xmlns:a16="http://schemas.microsoft.com/office/drawing/2014/main" id="{5F9CEF5A-8DCE-4156-9138-C113C0D3A79D}"/>
              </a:ext>
            </a:extLst>
          </p:cNvPr>
          <p:cNvSpPr>
            <a:spLocks noGrp="1"/>
          </p:cNvSpPr>
          <p:nvPr>
            <p:ph type="body" sz="quarter" idx="29" hasCustomPrompt="1"/>
          </p:nvPr>
        </p:nvSpPr>
        <p:spPr>
          <a:xfrm>
            <a:off x="9973363" y="4505325"/>
            <a:ext cx="1800000" cy="900113"/>
          </a:xfrm>
        </p:spPr>
        <p:txBody>
          <a:bodyPr/>
          <a:lstStyle>
            <a:lvl1pPr marL="0" indent="0" algn="ctr">
              <a:buNone/>
              <a:defRPr/>
            </a:lvl1pPr>
          </a:lstStyle>
          <a:p>
            <a:pPr lvl="0"/>
            <a:r>
              <a:rPr lang="en-US" noProof="0"/>
              <a:t>Title</a:t>
            </a:r>
          </a:p>
        </p:txBody>
      </p:sp>
      <p:cxnSp>
        <p:nvCxnSpPr>
          <p:cNvPr id="28" name="Straight Connector 27" descr="First divder line on slide">
            <a:extLst>
              <a:ext uri="{FF2B5EF4-FFF2-40B4-BE49-F238E27FC236}">
                <a16:creationId xmlns:a16="http://schemas.microsoft.com/office/drawing/2014/main" id="{CA251B6D-7A6C-4D1C-9EA2-6FB7576DB884}"/>
              </a:ext>
              <a:ext uri="{C183D7F6-B498-43B3-948B-1728B52AA6E4}">
                <adec:decorative xmlns:adec="http://schemas.microsoft.com/office/drawing/2017/decorative" xmlns="" val="1"/>
              </a:ext>
            </a:extLst>
          </p:cNvPr>
          <p:cNvCxnSpPr>
            <a:cxnSpLocks/>
          </p:cNvCxnSpPr>
          <p:nvPr userDrawn="1"/>
        </p:nvCxnSpPr>
        <p:spPr>
          <a:xfrm>
            <a:off x="2285956"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descr="Second divder line on slide">
            <a:extLst>
              <a:ext uri="{FF2B5EF4-FFF2-40B4-BE49-F238E27FC236}">
                <a16:creationId xmlns:a16="http://schemas.microsoft.com/office/drawing/2014/main" id="{85886762-068D-483A-B5DB-17701376B6C9}"/>
              </a:ext>
              <a:ext uri="{C183D7F6-B498-43B3-948B-1728B52AA6E4}">
                <adec:decorative xmlns:adec="http://schemas.microsoft.com/office/drawing/2017/decorative" xmlns="" val="1"/>
              </a:ext>
            </a:extLst>
          </p:cNvPr>
          <p:cNvCxnSpPr>
            <a:cxnSpLocks/>
          </p:cNvCxnSpPr>
          <p:nvPr userDrawn="1"/>
        </p:nvCxnSpPr>
        <p:spPr>
          <a:xfrm>
            <a:off x="4194268"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descr="Third divder line on slide">
            <a:extLst>
              <a:ext uri="{FF2B5EF4-FFF2-40B4-BE49-F238E27FC236}">
                <a16:creationId xmlns:a16="http://schemas.microsoft.com/office/drawing/2014/main" id="{42D88698-9E20-42D0-B1E7-638ABA8AA9D4}"/>
              </a:ext>
              <a:ext uri="{C183D7F6-B498-43B3-948B-1728B52AA6E4}">
                <adec:decorative xmlns:adec="http://schemas.microsoft.com/office/drawing/2017/decorative" xmlns="" val="1"/>
              </a:ext>
            </a:extLst>
          </p:cNvPr>
          <p:cNvCxnSpPr>
            <a:cxnSpLocks/>
          </p:cNvCxnSpPr>
          <p:nvPr userDrawn="1"/>
        </p:nvCxnSpPr>
        <p:spPr>
          <a:xfrm>
            <a:off x="6102580"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descr="Fourth divder line on slide">
            <a:extLst>
              <a:ext uri="{FF2B5EF4-FFF2-40B4-BE49-F238E27FC236}">
                <a16:creationId xmlns:a16="http://schemas.microsoft.com/office/drawing/2014/main" id="{11540BBA-4645-443F-A379-4C6A8F0969CF}"/>
              </a:ext>
              <a:ext uri="{C183D7F6-B498-43B3-948B-1728B52AA6E4}">
                <adec:decorative xmlns:adec="http://schemas.microsoft.com/office/drawing/2017/decorative" xmlns="" val="1"/>
              </a:ext>
            </a:extLst>
          </p:cNvPr>
          <p:cNvCxnSpPr>
            <a:cxnSpLocks/>
          </p:cNvCxnSpPr>
          <p:nvPr userDrawn="1"/>
        </p:nvCxnSpPr>
        <p:spPr>
          <a:xfrm>
            <a:off x="8010892"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descr="Fifth divder line on slide">
            <a:extLst>
              <a:ext uri="{FF2B5EF4-FFF2-40B4-BE49-F238E27FC236}">
                <a16:creationId xmlns:a16="http://schemas.microsoft.com/office/drawing/2014/main" id="{91920D82-94FF-45BE-B8F9-9DAB9487403D}"/>
              </a:ext>
              <a:ext uri="{C183D7F6-B498-43B3-948B-1728B52AA6E4}">
                <adec:decorative xmlns:adec="http://schemas.microsoft.com/office/drawing/2017/decorative" xmlns="" val="1"/>
              </a:ext>
            </a:extLst>
          </p:cNvPr>
          <p:cNvCxnSpPr>
            <a:cxnSpLocks/>
          </p:cNvCxnSpPr>
          <p:nvPr userDrawn="1"/>
        </p:nvCxnSpPr>
        <p:spPr>
          <a:xfrm>
            <a:off x="9919204" y="2166417"/>
            <a:ext cx="0" cy="2525166"/>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5105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Text Placeholder 8">
            <a:extLst>
              <a:ext uri="{FF2B5EF4-FFF2-40B4-BE49-F238E27FC236}">
                <a16:creationId xmlns:a16="http://schemas.microsoft.com/office/drawing/2014/main" id="{37BBBFC2-32EB-4335-9980-A7CF236703B3}"/>
              </a:ext>
            </a:extLst>
          </p:cNvPr>
          <p:cNvSpPr>
            <a:spLocks noGrp="1"/>
          </p:cNvSpPr>
          <p:nvPr>
            <p:ph type="body" sz="quarter" idx="26" hasCustomPrompt="1"/>
          </p:nvPr>
        </p:nvSpPr>
        <p:spPr>
          <a:xfrm>
            <a:off x="431800" y="1080000"/>
            <a:ext cx="11339513" cy="276561"/>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 Header</a:t>
            </a:r>
          </a:p>
        </p:txBody>
      </p:sp>
    </p:spTree>
    <p:extLst>
      <p:ext uri="{BB962C8B-B14F-4D97-AF65-F5344CB8AC3E}">
        <p14:creationId xmlns:p14="http://schemas.microsoft.com/office/powerpoint/2010/main" val="1505855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4" y="86714"/>
            <a:ext cx="6009285" cy="6684572"/>
          </a:xfrm>
          <a:solidFill>
            <a:schemeClr val="bg1">
              <a:lumMod val="85000"/>
            </a:schemeClr>
          </a:solidFill>
        </p:spPr>
        <p:txBody>
          <a:bodyPr lIns="0" tIns="0" anchor="ctr"/>
          <a:lstStyle>
            <a:lvl1pPr marL="0" indent="0" algn="ctr">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Tree>
    <p:extLst>
      <p:ext uri="{BB962C8B-B14F-4D97-AF65-F5344CB8AC3E}">
        <p14:creationId xmlns:p14="http://schemas.microsoft.com/office/powerpoint/2010/main" val="904743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B29137C9-7B18-454C-AB56-2B4631DFE59D}"/>
              </a:ext>
            </a:extLst>
          </p:cNvPr>
          <p:cNvSpPr/>
          <p:nvPr userDrawn="1"/>
        </p:nvSpPr>
        <p:spPr>
          <a:xfrm rot="14199158">
            <a:off x="10161654" y="-236402"/>
            <a:ext cx="1957093" cy="1399810"/>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57093" h="1399810">
                <a:moveTo>
                  <a:pt x="0" y="318772"/>
                </a:moveTo>
                <a:lnTo>
                  <a:pt x="858544" y="36067"/>
                </a:lnTo>
                <a:lnTo>
                  <a:pt x="1957093" y="0"/>
                </a:lnTo>
                <a:lnTo>
                  <a:pt x="1012700" y="1399810"/>
                </a:lnTo>
                <a:lnTo>
                  <a:pt x="172487" y="1221089"/>
                </a:lnTo>
                <a:lnTo>
                  <a:pt x="0" y="318772"/>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6973557">
            <a:off x="9799840" y="198216"/>
            <a:ext cx="748251" cy="780669"/>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5483574">
            <a:off x="9854193" y="80859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9AACAC53-33A6-4BBC-8C68-0C56D0B39F57}"/>
              </a:ext>
            </a:extLst>
          </p:cNvPr>
          <p:cNvSpPr/>
          <p:nvPr userDrawn="1"/>
        </p:nvSpPr>
        <p:spPr>
          <a:xfrm rot="14235708">
            <a:off x="11753205" y="112024"/>
            <a:ext cx="332291" cy="247882"/>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 name="connsiteX0" fmla="*/ 0 w 3571215"/>
              <a:gd name="connsiteY0" fmla="*/ 2176150 h 2890087"/>
              <a:gd name="connsiteX1" fmla="*/ 2472666 w 3571215"/>
              <a:gd name="connsiteY1" fmla="*/ 36067 h 2890087"/>
              <a:gd name="connsiteX2" fmla="*/ 3571215 w 3571215"/>
              <a:gd name="connsiteY2" fmla="*/ 0 h 2890087"/>
              <a:gd name="connsiteX3" fmla="*/ 1392370 w 3571215"/>
              <a:gd name="connsiteY3" fmla="*/ 2792094 h 2890087"/>
              <a:gd name="connsiteX4" fmla="*/ 393183 w 3571215"/>
              <a:gd name="connsiteY4" fmla="*/ 2890087 h 2890087"/>
              <a:gd name="connsiteX5" fmla="*/ 0 w 3571215"/>
              <a:gd name="connsiteY5" fmla="*/ 2176150 h 2890087"/>
              <a:gd name="connsiteX0" fmla="*/ 0 w 3571215"/>
              <a:gd name="connsiteY0" fmla="*/ 2176150 h 2890087"/>
              <a:gd name="connsiteX1" fmla="*/ 2472666 w 3571215"/>
              <a:gd name="connsiteY1" fmla="*/ 36067 h 2890087"/>
              <a:gd name="connsiteX2" fmla="*/ 3571215 w 3571215"/>
              <a:gd name="connsiteY2" fmla="*/ 0 h 2890087"/>
              <a:gd name="connsiteX3" fmla="*/ 2626822 w 3571215"/>
              <a:gd name="connsiteY3" fmla="*/ 1399810 h 2890087"/>
              <a:gd name="connsiteX4" fmla="*/ 393183 w 3571215"/>
              <a:gd name="connsiteY4" fmla="*/ 2890087 h 2890087"/>
              <a:gd name="connsiteX5" fmla="*/ 0 w 3571215"/>
              <a:gd name="connsiteY5" fmla="*/ 2176150 h 2890087"/>
              <a:gd name="connsiteX0" fmla="*/ 0 w 3571215"/>
              <a:gd name="connsiteY0" fmla="*/ 2176150 h 2176150"/>
              <a:gd name="connsiteX1" fmla="*/ 2472666 w 3571215"/>
              <a:gd name="connsiteY1" fmla="*/ 36067 h 2176150"/>
              <a:gd name="connsiteX2" fmla="*/ 3571215 w 3571215"/>
              <a:gd name="connsiteY2" fmla="*/ 0 h 2176150"/>
              <a:gd name="connsiteX3" fmla="*/ 2626822 w 3571215"/>
              <a:gd name="connsiteY3" fmla="*/ 1399810 h 2176150"/>
              <a:gd name="connsiteX4" fmla="*/ 2309686 w 3571215"/>
              <a:gd name="connsiteY4" fmla="*/ 820126 h 2176150"/>
              <a:gd name="connsiteX5" fmla="*/ 0 w 3571215"/>
              <a:gd name="connsiteY5" fmla="*/ 2176150 h 217615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695564 w 1957093"/>
              <a:gd name="connsiteY4" fmla="*/ 820126 h 1399810"/>
              <a:gd name="connsiteX5" fmla="*/ 0 w 1957093"/>
              <a:gd name="connsiteY5" fmla="*/ 318772 h 1399810"/>
              <a:gd name="connsiteX0" fmla="*/ 0 w 1957093"/>
              <a:gd name="connsiteY0" fmla="*/ 318772 h 1399810"/>
              <a:gd name="connsiteX1" fmla="*/ 858544 w 1957093"/>
              <a:gd name="connsiteY1" fmla="*/ 36067 h 1399810"/>
              <a:gd name="connsiteX2" fmla="*/ 1957093 w 1957093"/>
              <a:gd name="connsiteY2" fmla="*/ 0 h 1399810"/>
              <a:gd name="connsiteX3" fmla="*/ 1012700 w 1957093"/>
              <a:gd name="connsiteY3" fmla="*/ 1399810 h 1399810"/>
              <a:gd name="connsiteX4" fmla="*/ 172487 w 1957093"/>
              <a:gd name="connsiteY4" fmla="*/ 1221089 h 1399810"/>
              <a:gd name="connsiteX5" fmla="*/ 0 w 1957093"/>
              <a:gd name="connsiteY5" fmla="*/ 318772 h 1399810"/>
              <a:gd name="connsiteX0" fmla="*/ 0 w 1449157"/>
              <a:gd name="connsiteY0" fmla="*/ 282705 h 1363743"/>
              <a:gd name="connsiteX1" fmla="*/ 858544 w 1449157"/>
              <a:gd name="connsiteY1" fmla="*/ 0 h 1363743"/>
              <a:gd name="connsiteX2" fmla="*/ 1449157 w 1449157"/>
              <a:gd name="connsiteY2" fmla="*/ 715834 h 1363743"/>
              <a:gd name="connsiteX3" fmla="*/ 1012700 w 1449157"/>
              <a:gd name="connsiteY3" fmla="*/ 1363743 h 1363743"/>
              <a:gd name="connsiteX4" fmla="*/ 172487 w 1449157"/>
              <a:gd name="connsiteY4" fmla="*/ 1185022 h 1363743"/>
              <a:gd name="connsiteX5" fmla="*/ 0 w 1449157"/>
              <a:gd name="connsiteY5" fmla="*/ 282705 h 1363743"/>
              <a:gd name="connsiteX0" fmla="*/ 0 w 1449157"/>
              <a:gd name="connsiteY0" fmla="*/ 0 h 1081038"/>
              <a:gd name="connsiteX1" fmla="*/ 1449157 w 1449157"/>
              <a:gd name="connsiteY1" fmla="*/ 433129 h 1081038"/>
              <a:gd name="connsiteX2" fmla="*/ 1012700 w 1449157"/>
              <a:gd name="connsiteY2" fmla="*/ 1081038 h 1081038"/>
              <a:gd name="connsiteX3" fmla="*/ 172487 w 1449157"/>
              <a:gd name="connsiteY3" fmla="*/ 902317 h 1081038"/>
              <a:gd name="connsiteX4" fmla="*/ 0 w 1449157"/>
              <a:gd name="connsiteY4" fmla="*/ 0 h 10810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9157" h="1081038">
                <a:moveTo>
                  <a:pt x="0" y="0"/>
                </a:moveTo>
                <a:lnTo>
                  <a:pt x="1449157" y="433129"/>
                </a:lnTo>
                <a:lnTo>
                  <a:pt x="1012700" y="1081038"/>
                </a:lnTo>
                <a:lnTo>
                  <a:pt x="172487" y="902317"/>
                </a:ln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ED86A7C4-9F1E-4F96-8AD9-5B75BEE364BE}"/>
              </a:ext>
            </a:extLst>
          </p:cNvPr>
          <p:cNvSpPr/>
          <p:nvPr userDrawn="1"/>
        </p:nvSpPr>
        <p:spPr>
          <a:xfrm rot="13336516">
            <a:off x="10313236" y="1084299"/>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25">
            <a:extLst>
              <a:ext uri="{FF2B5EF4-FFF2-40B4-BE49-F238E27FC236}">
                <a16:creationId xmlns:a16="http://schemas.microsoft.com/office/drawing/2014/main" id="{B63BFE72-A1DE-4CFE-9B52-553C99D52699}"/>
              </a:ext>
            </a:extLst>
          </p:cNvPr>
          <p:cNvSpPr/>
          <p:nvPr userDrawn="1"/>
        </p:nvSpPr>
        <p:spPr>
          <a:xfrm rot="5738060">
            <a:off x="9844293" y="1032301"/>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9">
            <a:extLst>
              <a:ext uri="{FF2B5EF4-FFF2-40B4-BE49-F238E27FC236}">
                <a16:creationId xmlns:a16="http://schemas.microsoft.com/office/drawing/2014/main" id="{9C266CD9-D77B-4B4D-8673-531E2784C610}"/>
              </a:ext>
            </a:extLst>
          </p:cNvPr>
          <p:cNvSpPr/>
          <p:nvPr userDrawn="1"/>
        </p:nvSpPr>
        <p:spPr>
          <a:xfrm rot="8291645">
            <a:off x="10081798" y="798094"/>
            <a:ext cx="371360" cy="273702"/>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989658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No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10335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_Thank You">
    <p:bg>
      <p:bgPr>
        <a:solidFill>
          <a:schemeClr val="bg1"/>
        </a:solidFill>
        <a:effectLst/>
      </p:bgPr>
    </p:bg>
    <p:spTree>
      <p:nvGrpSpPr>
        <p:cNvPr id="1" name=""/>
        <p:cNvGrpSpPr/>
        <p:nvPr/>
      </p:nvGrpSpPr>
      <p:grpSpPr>
        <a:xfrm>
          <a:off x="0" y="0"/>
          <a:ext cx="0" cy="0"/>
          <a:chOff x="0" y="0"/>
          <a:chExt cx="0" cy="0"/>
        </a:xfrm>
      </p:grpSpPr>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6715" y="86714"/>
            <a:ext cx="12018572" cy="6684572"/>
          </a:xfrm>
          <a:solidFill>
            <a:schemeClr val="bg1">
              <a:lumMod val="85000"/>
            </a:schemeClr>
          </a:solidFill>
        </p:spPr>
        <p:txBody>
          <a:bodyPr lIns="360000" tIns="360000"/>
          <a:lstStyle>
            <a:lvl1pPr marL="0" indent="0">
              <a:buNone/>
              <a:defRPr sz="1100" i="1">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2494607" y="2237328"/>
            <a:ext cx="7202786" cy="1449788"/>
          </a:xfrm>
          <a:solidFill>
            <a:schemeClr val="tx1">
              <a:alpha val="80000"/>
            </a:schemeClr>
          </a:solidFill>
        </p:spPr>
        <p:txBody>
          <a:bodyPr lIns="288000" rIns="2160000" bIns="144000" anchor="b" anchorCtr="0"/>
          <a:lstStyle>
            <a:lvl1pPr algn="r">
              <a:defRPr sz="6600" spc="-150">
                <a:solidFill>
                  <a:schemeClr val="bg1"/>
                </a:solidFill>
              </a:defRPr>
            </a:lvl1pPr>
          </a:lstStyle>
          <a:p>
            <a:r>
              <a:rPr lang="en-US" noProof="0"/>
              <a:t>Thank You</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2494607" y="3684672"/>
            <a:ext cx="5282503" cy="1604172"/>
          </a:xfrm>
          <a:solidFill>
            <a:schemeClr val="tx1">
              <a:alpha val="90000"/>
            </a:schemeClr>
          </a:solidFill>
        </p:spPr>
        <p:txBody>
          <a:bodyPr lIns="216000" tIns="144000" rIns="576000"/>
          <a:lstStyle>
            <a:lvl1pPr marL="0" indent="0" algn="r">
              <a:buNone/>
              <a:defRPr sz="210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cxnSp>
        <p:nvCxnSpPr>
          <p:cNvPr id="5" name="Straight Connector 4">
            <a:extLst>
              <a:ext uri="{FF2B5EF4-FFF2-40B4-BE49-F238E27FC236}">
                <a16:creationId xmlns:a16="http://schemas.microsoft.com/office/drawing/2014/main" id="{9688AEDF-1396-4322-8818-9D1C7976FCDF}"/>
              </a:ext>
            </a:extLst>
          </p:cNvPr>
          <p:cNvCxnSpPr>
            <a:cxnSpLocks/>
          </p:cNvCxnSpPr>
          <p:nvPr userDrawn="1"/>
        </p:nvCxnSpPr>
        <p:spPr>
          <a:xfrm>
            <a:off x="7777113" y="2412127"/>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BC122267-81F5-4D7C-8854-830FD491A4E9}"/>
              </a:ext>
            </a:extLst>
          </p:cNvPr>
          <p:cNvSpPr>
            <a:spLocks noGrp="1"/>
          </p:cNvSpPr>
          <p:nvPr>
            <p:ph type="body" sz="quarter" idx="13" hasCustomPrompt="1"/>
          </p:nvPr>
        </p:nvSpPr>
        <p:spPr>
          <a:xfrm>
            <a:off x="2667000" y="4142258"/>
            <a:ext cx="4508500" cy="277342"/>
          </a:xfrm>
        </p:spPr>
        <p:txBody>
          <a:bodyPr anchor="ctr"/>
          <a:lstStyle>
            <a:lvl1pPr marL="0" indent="0" algn="r">
              <a:lnSpc>
                <a:spcPct val="100000"/>
              </a:lnSpc>
              <a:buNone/>
              <a:defRPr sz="1600">
                <a:solidFill>
                  <a:schemeClr val="bg1"/>
                </a:solidFill>
              </a:defRPr>
            </a:lvl1pPr>
            <a:lvl2pPr marL="266700" indent="0" algn="r">
              <a:buNone/>
              <a:defRPr>
                <a:solidFill>
                  <a:schemeClr val="bg1"/>
                </a:solidFill>
              </a:defRPr>
            </a:lvl2pPr>
            <a:lvl3pPr marL="542925" indent="0" algn="r">
              <a:buNone/>
              <a:defRPr>
                <a:solidFill>
                  <a:schemeClr val="bg1"/>
                </a:solidFill>
              </a:defRPr>
            </a:lvl3pPr>
            <a:lvl4pPr marL="809625" indent="0" algn="r">
              <a:buNone/>
              <a:defRPr>
                <a:solidFill>
                  <a:schemeClr val="bg1"/>
                </a:solidFill>
              </a:defRPr>
            </a:lvl4pPr>
            <a:lvl5pPr marL="1076325" indent="0" algn="r">
              <a:buNone/>
              <a:defRPr>
                <a:solidFill>
                  <a:schemeClr val="bg1"/>
                </a:solidFill>
              </a:defRPr>
            </a:lvl5pPr>
          </a:lstStyle>
          <a:p>
            <a:pPr lvl="0"/>
            <a:r>
              <a:rPr lang="en-US" noProof="0"/>
              <a:t>Contact Number</a:t>
            </a:r>
          </a:p>
        </p:txBody>
      </p:sp>
      <p:sp>
        <p:nvSpPr>
          <p:cNvPr id="9" name="Text Placeholder 5">
            <a:extLst>
              <a:ext uri="{FF2B5EF4-FFF2-40B4-BE49-F238E27FC236}">
                <a16:creationId xmlns:a16="http://schemas.microsoft.com/office/drawing/2014/main" id="{D1624B9A-AB57-40B6-89A6-D34ED60BBF00}"/>
              </a:ext>
            </a:extLst>
          </p:cNvPr>
          <p:cNvSpPr>
            <a:spLocks noGrp="1"/>
          </p:cNvSpPr>
          <p:nvPr>
            <p:ph type="body" sz="quarter" idx="14" hasCustomPrompt="1"/>
          </p:nvPr>
        </p:nvSpPr>
        <p:spPr>
          <a:xfrm>
            <a:off x="2667000" y="4448040"/>
            <a:ext cx="4508500" cy="277342"/>
          </a:xfrm>
        </p:spPr>
        <p:txBody>
          <a:bodyPr anchor="ctr"/>
          <a:lstStyle>
            <a:lvl1pPr marL="0" indent="0" algn="r">
              <a:lnSpc>
                <a:spcPct val="100000"/>
              </a:lnSpc>
              <a:buNone/>
              <a:defRPr sz="1600">
                <a:solidFill>
                  <a:schemeClr val="bg1"/>
                </a:solidFill>
              </a:defRPr>
            </a:lvl1pPr>
            <a:lvl2pPr marL="266700" indent="0" algn="r">
              <a:buNone/>
              <a:defRPr>
                <a:solidFill>
                  <a:schemeClr val="bg1"/>
                </a:solidFill>
              </a:defRPr>
            </a:lvl2pPr>
            <a:lvl3pPr marL="542925" indent="0" algn="r">
              <a:buNone/>
              <a:defRPr>
                <a:solidFill>
                  <a:schemeClr val="bg1"/>
                </a:solidFill>
              </a:defRPr>
            </a:lvl3pPr>
            <a:lvl4pPr marL="809625" indent="0" algn="r">
              <a:buNone/>
              <a:defRPr>
                <a:solidFill>
                  <a:schemeClr val="bg1"/>
                </a:solidFill>
              </a:defRPr>
            </a:lvl4pPr>
            <a:lvl5pPr marL="1076325" indent="0" algn="r">
              <a:buNone/>
              <a:defRPr>
                <a:solidFill>
                  <a:schemeClr val="bg1"/>
                </a:solidFill>
              </a:defRPr>
            </a:lvl5pPr>
          </a:lstStyle>
          <a:p>
            <a:pPr lvl="0"/>
            <a:r>
              <a:rPr lang="en-US" noProof="0"/>
              <a:t>Email or Social Media Handle</a:t>
            </a:r>
          </a:p>
        </p:txBody>
      </p:sp>
      <p:sp>
        <p:nvSpPr>
          <p:cNvPr id="8" name="Picture Placeholder 5">
            <a:extLst>
              <a:ext uri="{FF2B5EF4-FFF2-40B4-BE49-F238E27FC236}">
                <a16:creationId xmlns:a16="http://schemas.microsoft.com/office/drawing/2014/main" id="{61EA5FFD-797F-43FF-B13A-5DA8C820EE22}"/>
              </a:ext>
            </a:extLst>
          </p:cNvPr>
          <p:cNvSpPr>
            <a:spLocks noGrp="1"/>
          </p:cNvSpPr>
          <p:nvPr>
            <p:ph type="pic" sz="quarter" idx="15" hasCustomPrompt="1"/>
          </p:nvPr>
        </p:nvSpPr>
        <p:spPr>
          <a:xfrm>
            <a:off x="8065008" y="2587752"/>
            <a:ext cx="1344168" cy="704088"/>
          </a:xfrm>
        </p:spPr>
        <p:txBody>
          <a:bodyPr/>
          <a:lstStyle>
            <a:lvl1pPr marL="0" indent="0">
              <a:buNone/>
              <a:defRPr>
                <a:solidFill>
                  <a:schemeClr val="bg1"/>
                </a:solidFill>
              </a:defRPr>
            </a:lvl1pPr>
          </a:lstStyle>
          <a:p>
            <a:r>
              <a:rPr lang="en-US" noProof="0" dirty="0"/>
              <a:t>Logo</a:t>
            </a:r>
          </a:p>
        </p:txBody>
      </p:sp>
      <p:sp>
        <p:nvSpPr>
          <p:cNvPr id="10" name="Text Placeholder 5">
            <a:extLst>
              <a:ext uri="{FF2B5EF4-FFF2-40B4-BE49-F238E27FC236}">
                <a16:creationId xmlns:a16="http://schemas.microsoft.com/office/drawing/2014/main" id="{7436EF9B-F86C-114A-BB87-C439E5F12997}"/>
              </a:ext>
            </a:extLst>
          </p:cNvPr>
          <p:cNvSpPr>
            <a:spLocks noGrp="1"/>
          </p:cNvSpPr>
          <p:nvPr>
            <p:ph type="body" sz="quarter" idx="16" hasCustomPrompt="1"/>
          </p:nvPr>
        </p:nvSpPr>
        <p:spPr>
          <a:xfrm>
            <a:off x="2667000" y="4753821"/>
            <a:ext cx="4508500" cy="277342"/>
          </a:xfrm>
        </p:spPr>
        <p:txBody>
          <a:bodyPr anchor="ctr"/>
          <a:lstStyle>
            <a:lvl1pPr marL="0" indent="0" algn="r">
              <a:lnSpc>
                <a:spcPct val="100000"/>
              </a:lnSpc>
              <a:buNone/>
              <a:defRPr sz="1600">
                <a:solidFill>
                  <a:schemeClr val="bg1"/>
                </a:solidFill>
              </a:defRPr>
            </a:lvl1pPr>
            <a:lvl2pPr marL="266700" indent="0" algn="r">
              <a:buNone/>
              <a:defRPr>
                <a:solidFill>
                  <a:schemeClr val="bg1"/>
                </a:solidFill>
              </a:defRPr>
            </a:lvl2pPr>
            <a:lvl3pPr marL="542925" indent="0" algn="r">
              <a:buNone/>
              <a:defRPr>
                <a:solidFill>
                  <a:schemeClr val="bg1"/>
                </a:solidFill>
              </a:defRPr>
            </a:lvl3pPr>
            <a:lvl4pPr marL="809625" indent="0" algn="r">
              <a:buNone/>
              <a:defRPr>
                <a:solidFill>
                  <a:schemeClr val="bg1"/>
                </a:solidFill>
              </a:defRPr>
            </a:lvl4pPr>
            <a:lvl5pPr marL="1076325" indent="0" algn="r">
              <a:buNone/>
              <a:defRPr>
                <a:solidFill>
                  <a:schemeClr val="bg1"/>
                </a:solidFill>
              </a:defRPr>
            </a:lvl5pPr>
          </a:lstStyle>
          <a:p>
            <a:pPr lvl="0"/>
            <a:r>
              <a:rPr lang="en-US" noProof="0"/>
              <a:t>Website Address</a:t>
            </a:r>
          </a:p>
        </p:txBody>
      </p:sp>
    </p:spTree>
    <p:extLst>
      <p:ext uri="{BB962C8B-B14F-4D97-AF65-F5344CB8AC3E}">
        <p14:creationId xmlns:p14="http://schemas.microsoft.com/office/powerpoint/2010/main" val="13021552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0" y="1768422"/>
            <a:ext cx="6840000" cy="2387600"/>
          </a:xfrm>
          <a:solidFill>
            <a:schemeClr val="tx1">
              <a:alpha val="80000"/>
            </a:schemeClr>
          </a:solidFill>
        </p:spPr>
        <p:txBody>
          <a:bodyPr lIns="432000" rIns="432000" bIns="144000" anchor="b"/>
          <a:lstStyle>
            <a:lvl1pPr algn="l">
              <a:defRPr sz="4200" spc="-150">
                <a:solidFill>
                  <a:schemeClr val="bg1"/>
                </a:solidFill>
              </a:defRPr>
            </a:lvl1pPr>
          </a:lstStyle>
          <a:p>
            <a:r>
              <a:rPr lang="en-US" noProof="0"/>
              <a:t>Click to edit Master </a:t>
            </a:r>
            <a:br>
              <a:rPr lang="en-US" noProof="0"/>
            </a:br>
            <a:r>
              <a:rPr lang="en-US" noProof="0"/>
              <a:t>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0" y="4153578"/>
            <a:ext cx="6840000" cy="936000"/>
          </a:xfrm>
          <a:solidFill>
            <a:schemeClr val="tx1">
              <a:alpha val="90000"/>
            </a:schemeClr>
          </a:solidFill>
        </p:spPr>
        <p:txBody>
          <a:bodyPr lIns="432000" tIns="144000"/>
          <a:lstStyle>
            <a:lvl1pPr marL="0" indent="0" algn="l">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Freeform: Shape 4">
            <a:extLst>
              <a:ext uri="{FF2B5EF4-FFF2-40B4-BE49-F238E27FC236}">
                <a16:creationId xmlns:a16="http://schemas.microsoft.com/office/drawing/2014/main" id="{13A733F0-30A3-4125-9B9B-2A07E1461F1B}"/>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reeform: Shape 5">
            <a:extLst>
              <a:ext uri="{FF2B5EF4-FFF2-40B4-BE49-F238E27FC236}">
                <a16:creationId xmlns:a16="http://schemas.microsoft.com/office/drawing/2014/main" id="{9E236A80-227E-4FE4-AA47-7802636969A0}"/>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6">
            <a:extLst>
              <a:ext uri="{FF2B5EF4-FFF2-40B4-BE49-F238E27FC236}">
                <a16:creationId xmlns:a16="http://schemas.microsoft.com/office/drawing/2014/main" id="{AAF58058-47D7-451D-B2D5-713873CFA06B}"/>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E6D9AC51-13A8-43F2-B0AE-A475CD84575E}"/>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CBA8CC4C-FA3C-45FB-A5CE-C0F41063A4AA}"/>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320D0EA4-6C0E-4F3B-B209-84132CF9DCEE}"/>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B2637900-ABE5-44BB-8955-B59B20FACF68}"/>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878CEF9-0D4E-43CF-A1AC-B8A752A7EDD3}"/>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7013952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74E1F0E-A827-4F38-BAAB-5D5831E0813A}"/>
              </a:ext>
            </a:extLst>
          </p:cNvPr>
          <p:cNvSpPr/>
          <p:nvPr userDrawn="1"/>
        </p:nvSpPr>
        <p:spPr>
          <a:xfrm>
            <a:off x="0" y="6771286"/>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1B7D9229-CE8B-44FD-B1E6-2FE619F40B4F}"/>
              </a:ext>
            </a:extLst>
          </p:cNvPr>
          <p:cNvSpPr/>
          <p:nvPr userDrawn="1"/>
        </p:nvSpPr>
        <p:spPr>
          <a:xfrm>
            <a:off x="0" y="0"/>
            <a:ext cx="12192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4683AF15-88E9-4D75-9D5E-7E4924887E91}"/>
              </a:ext>
            </a:extLst>
          </p:cNvPr>
          <p:cNvSpPr/>
          <p:nvPr userDrawn="1"/>
        </p:nvSpPr>
        <p:spPr>
          <a:xfrm rot="5400000">
            <a:off x="-3385643" y="3385642"/>
            <a:ext cx="6858001"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D3B18E46-480F-48E8-9675-259D3D06A00D}"/>
              </a:ext>
            </a:extLst>
          </p:cNvPr>
          <p:cNvSpPr/>
          <p:nvPr userDrawn="1"/>
        </p:nvSpPr>
        <p:spPr>
          <a:xfrm rot="5400000">
            <a:off x="8719643" y="3385643"/>
            <a:ext cx="6858000" cy="86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095999" y="86714"/>
            <a:ext cx="6009287" cy="4068402"/>
          </a:xfrm>
          <a:solidFill>
            <a:schemeClr val="tx1">
              <a:alpha val="80000"/>
            </a:schemeClr>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095999" y="4152672"/>
            <a:ext cx="6009287" cy="1818422"/>
          </a:xfrm>
          <a:solidFill>
            <a:schemeClr val="bg1">
              <a:lumMod val="95000"/>
              <a:alpha val="80000"/>
            </a:schemeClr>
          </a:solidFill>
        </p:spPr>
        <p:txBody>
          <a:bodyPr lIns="288000" tIns="144000" rIns="432000"/>
          <a:lstStyle>
            <a:lvl1pPr marL="0" indent="0" algn="r">
              <a:buNone/>
              <a:defRPr sz="21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
        <p:nvSpPr>
          <p:cNvPr id="13" name="Freeform: Shape 12">
            <a:extLst>
              <a:ext uri="{FF2B5EF4-FFF2-40B4-BE49-F238E27FC236}">
                <a16:creationId xmlns:a16="http://schemas.microsoft.com/office/drawing/2014/main" id="{20052C3A-3942-4B16-A466-441F8E3C2260}"/>
              </a:ext>
            </a:extLst>
          </p:cNvPr>
          <p:cNvSpPr/>
          <p:nvPr userDrawn="1"/>
        </p:nvSpPr>
        <p:spPr>
          <a:xfrm>
            <a:off x="0" y="2539992"/>
            <a:ext cx="5373076" cy="4318008"/>
          </a:xfrm>
          <a:custGeom>
            <a:avLst/>
            <a:gdLst>
              <a:gd name="connsiteX0" fmla="*/ 4972877 w 5373076"/>
              <a:gd name="connsiteY0" fmla="*/ 1816430 h 4318008"/>
              <a:gd name="connsiteX1" fmla="*/ 5211912 w 5373076"/>
              <a:gd name="connsiteY1" fmla="*/ 2046590 h 4318008"/>
              <a:gd name="connsiteX2" fmla="*/ 4866804 w 5373076"/>
              <a:gd name="connsiteY2" fmla="*/ 2013272 h 4318008"/>
              <a:gd name="connsiteX3" fmla="*/ 3721849 w 5373076"/>
              <a:gd name="connsiteY3" fmla="*/ 1808102 h 4318008"/>
              <a:gd name="connsiteX4" fmla="*/ 3854624 w 5373076"/>
              <a:gd name="connsiteY4" fmla="*/ 2524110 h 4318008"/>
              <a:gd name="connsiteX5" fmla="*/ 3419634 w 5373076"/>
              <a:gd name="connsiteY5" fmla="*/ 2322178 h 4318008"/>
              <a:gd name="connsiteX6" fmla="*/ 3604566 w 5373076"/>
              <a:gd name="connsiteY6" fmla="*/ 1945430 h 4318008"/>
              <a:gd name="connsiteX7" fmla="*/ 2301472 w 5373076"/>
              <a:gd name="connsiteY7" fmla="*/ 1771765 h 4318008"/>
              <a:gd name="connsiteX8" fmla="*/ 3237442 w 5373076"/>
              <a:gd name="connsiteY8" fmla="*/ 2134997 h 4318008"/>
              <a:gd name="connsiteX9" fmla="*/ 3266331 w 5373076"/>
              <a:gd name="connsiteY9" fmla="*/ 2949530 h 4318008"/>
              <a:gd name="connsiteX10" fmla="*/ 1897852 w 5373076"/>
              <a:gd name="connsiteY10" fmla="*/ 4318008 h 4318008"/>
              <a:gd name="connsiteX11" fmla="*/ 134565 w 5373076"/>
              <a:gd name="connsiteY11" fmla="*/ 4318008 h 4318008"/>
              <a:gd name="connsiteX12" fmla="*/ 0 w 5373076"/>
              <a:gd name="connsiteY12" fmla="*/ 4183443 h 4318008"/>
              <a:gd name="connsiteX13" fmla="*/ 0 w 5373076"/>
              <a:gd name="connsiteY13" fmla="*/ 2855805 h 4318008"/>
              <a:gd name="connsiteX14" fmla="*/ 5243699 w 5373076"/>
              <a:gd name="connsiteY14" fmla="*/ 652159 h 4318008"/>
              <a:gd name="connsiteX15" fmla="*/ 5058767 w 5373076"/>
              <a:gd name="connsiteY15" fmla="*/ 1028908 h 4318008"/>
              <a:gd name="connsiteX16" fmla="*/ 4960786 w 5373076"/>
              <a:gd name="connsiteY16" fmla="*/ 983422 h 4318008"/>
              <a:gd name="connsiteX17" fmla="*/ 3473588 w 5373076"/>
              <a:gd name="connsiteY17" fmla="*/ 405712 h 4318008"/>
              <a:gd name="connsiteX18" fmla="*/ 4094196 w 5373076"/>
              <a:gd name="connsiteY18" fmla="*/ 1366894 h 4318008"/>
              <a:gd name="connsiteX19" fmla="*/ 3778134 w 5373076"/>
              <a:gd name="connsiteY19" fmla="*/ 1741309 h 4318008"/>
              <a:gd name="connsiteX20" fmla="*/ 2824519 w 5373076"/>
              <a:gd name="connsiteY20" fmla="*/ 1808100 h 4318008"/>
              <a:gd name="connsiteX21" fmla="*/ 4454991 w 5373076"/>
              <a:gd name="connsiteY21" fmla="*/ 0 h 4318008"/>
              <a:gd name="connsiteX22" fmla="*/ 5373076 w 5373076"/>
              <a:gd name="connsiteY22" fmla="*/ 32358 h 4318008"/>
              <a:gd name="connsiteX23" fmla="*/ 4628717 w 5373076"/>
              <a:gd name="connsiteY23" fmla="*/ 1349015 h 4318008"/>
              <a:gd name="connsiteX24" fmla="*/ 4094010 w 5373076"/>
              <a:gd name="connsiteY24" fmla="*/ 779481 h 4318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373076" h="4318008">
                <a:moveTo>
                  <a:pt x="4972877" y="1816430"/>
                </a:moveTo>
                <a:lnTo>
                  <a:pt x="5211912" y="2046590"/>
                </a:lnTo>
                <a:lnTo>
                  <a:pt x="4866804" y="2013272"/>
                </a:lnTo>
                <a:close/>
                <a:moveTo>
                  <a:pt x="3721849" y="1808102"/>
                </a:moveTo>
                <a:lnTo>
                  <a:pt x="3854624" y="2524110"/>
                </a:lnTo>
                <a:lnTo>
                  <a:pt x="3419634" y="2322178"/>
                </a:lnTo>
                <a:lnTo>
                  <a:pt x="3604566" y="1945430"/>
                </a:lnTo>
                <a:close/>
                <a:moveTo>
                  <a:pt x="2301472" y="1771765"/>
                </a:moveTo>
                <a:lnTo>
                  <a:pt x="3237442" y="2134997"/>
                </a:lnTo>
                <a:lnTo>
                  <a:pt x="3266331" y="2949530"/>
                </a:lnTo>
                <a:lnTo>
                  <a:pt x="1897852" y="4318008"/>
                </a:lnTo>
                <a:lnTo>
                  <a:pt x="134565" y="4318008"/>
                </a:lnTo>
                <a:lnTo>
                  <a:pt x="0" y="4183443"/>
                </a:lnTo>
                <a:lnTo>
                  <a:pt x="0" y="2855805"/>
                </a:lnTo>
                <a:close/>
                <a:moveTo>
                  <a:pt x="5243699" y="652159"/>
                </a:moveTo>
                <a:lnTo>
                  <a:pt x="5058767" y="1028908"/>
                </a:lnTo>
                <a:lnTo>
                  <a:pt x="4960786" y="983422"/>
                </a:lnTo>
                <a:close/>
                <a:moveTo>
                  <a:pt x="3473588" y="405712"/>
                </a:moveTo>
                <a:lnTo>
                  <a:pt x="4094196" y="1366894"/>
                </a:lnTo>
                <a:lnTo>
                  <a:pt x="3778134" y="1741309"/>
                </a:lnTo>
                <a:lnTo>
                  <a:pt x="2824519" y="1808100"/>
                </a:lnTo>
                <a:close/>
                <a:moveTo>
                  <a:pt x="4454991" y="0"/>
                </a:moveTo>
                <a:lnTo>
                  <a:pt x="5373076" y="32358"/>
                </a:lnTo>
                <a:lnTo>
                  <a:pt x="4628717" y="1349015"/>
                </a:lnTo>
                <a:lnTo>
                  <a:pt x="4094010" y="77948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26948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Title 1">
            <a:extLst>
              <a:ext uri="{FF2B5EF4-FFF2-40B4-BE49-F238E27FC236}">
                <a16:creationId xmlns:a16="http://schemas.microsoft.com/office/drawing/2014/main" id="{E73E47D5-BDE7-46E7-8C4E-6111A41AF8D9}"/>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6" name="Text Placeholder 3">
            <a:extLst>
              <a:ext uri="{FF2B5EF4-FFF2-40B4-BE49-F238E27FC236}">
                <a16:creationId xmlns:a16="http://schemas.microsoft.com/office/drawing/2014/main" id="{4D90A547-C01D-42BC-98ED-831FDD76F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7" name="Content Placeholder 2">
            <a:extLst>
              <a:ext uri="{FF2B5EF4-FFF2-40B4-BE49-F238E27FC236}">
                <a16:creationId xmlns:a16="http://schemas.microsoft.com/office/drawing/2014/main" id="{AEBF3BE3-47D8-4511-B598-743DF88DF915}"/>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000084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Title 1">
            <a:extLst>
              <a:ext uri="{FF2B5EF4-FFF2-40B4-BE49-F238E27FC236}">
                <a16:creationId xmlns:a16="http://schemas.microsoft.com/office/drawing/2014/main" id="{91434632-BEE5-428E-872A-794325BA8062}"/>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16" name="Text Placeholder 3">
            <a:extLst>
              <a:ext uri="{FF2B5EF4-FFF2-40B4-BE49-F238E27FC236}">
                <a16:creationId xmlns:a16="http://schemas.microsoft.com/office/drawing/2014/main" id="{7CB95FD3-7DAC-4417-8633-7EFA4852E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7" name="Picture Placeholder 2">
            <a:extLst>
              <a:ext uri="{FF2B5EF4-FFF2-40B4-BE49-F238E27FC236}">
                <a16:creationId xmlns:a16="http://schemas.microsoft.com/office/drawing/2014/main" id="{94CDAD6C-9665-443F-B344-147513A6C144}"/>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16412094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F8AB0F04-910C-4647-AE1C-177C66B50038}"/>
              </a:ext>
            </a:extLst>
          </p:cNvPr>
          <p:cNvSpPr/>
          <p:nvPr userDrawn="1"/>
        </p:nvSpPr>
        <p:spPr>
          <a:xfrm rot="4308689">
            <a:off x="8139110" y="-52404"/>
            <a:ext cx="648657" cy="777553"/>
          </a:xfrm>
          <a:custGeom>
            <a:avLst/>
            <a:gdLst>
              <a:gd name="connsiteX0" fmla="*/ 0 w 648657"/>
              <a:gd name="connsiteY0" fmla="*/ 777553 h 777553"/>
              <a:gd name="connsiteX1" fmla="*/ 255474 w 648657"/>
              <a:gd name="connsiteY1" fmla="*/ 0 h 777553"/>
              <a:gd name="connsiteX2" fmla="*/ 648657 w 648657"/>
              <a:gd name="connsiteY2" fmla="*/ 713937 h 777553"/>
              <a:gd name="connsiteX3" fmla="*/ 0 w 648657"/>
              <a:gd name="connsiteY3" fmla="*/ 777553 h 777553"/>
            </a:gdLst>
            <a:ahLst/>
            <a:cxnLst>
              <a:cxn ang="0">
                <a:pos x="connsiteX0" y="connsiteY0"/>
              </a:cxn>
              <a:cxn ang="0">
                <a:pos x="connsiteX1" y="connsiteY1"/>
              </a:cxn>
              <a:cxn ang="0">
                <a:pos x="connsiteX2" y="connsiteY2"/>
              </a:cxn>
              <a:cxn ang="0">
                <a:pos x="connsiteX3" y="connsiteY3"/>
              </a:cxn>
            </a:cxnLst>
            <a:rect l="l" t="t" r="r" b="b"/>
            <a:pathLst>
              <a:path w="648657" h="777553">
                <a:moveTo>
                  <a:pt x="0" y="777553"/>
                </a:moveTo>
                <a:lnTo>
                  <a:pt x="255474" y="0"/>
                </a:lnTo>
                <a:lnTo>
                  <a:pt x="648657" y="713937"/>
                </a:lnTo>
                <a:lnTo>
                  <a:pt x="0" y="777553"/>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3E72A672-7789-4744-A4CB-D177B890FDE6}"/>
              </a:ext>
            </a:extLst>
          </p:cNvPr>
          <p:cNvSpPr/>
          <p:nvPr userDrawn="1"/>
        </p:nvSpPr>
        <p:spPr>
          <a:xfrm rot="4308689">
            <a:off x="8878526" y="-532562"/>
            <a:ext cx="3571215" cy="3737093"/>
          </a:xfrm>
          <a:custGeom>
            <a:avLst/>
            <a:gdLst>
              <a:gd name="connsiteX0" fmla="*/ 0 w 3571215"/>
              <a:gd name="connsiteY0" fmla="*/ 3023156 h 3737093"/>
              <a:gd name="connsiteX1" fmla="*/ 993291 w 3571215"/>
              <a:gd name="connsiteY1" fmla="*/ 0 h 3737093"/>
              <a:gd name="connsiteX2" fmla="*/ 3571215 w 3571215"/>
              <a:gd name="connsiteY2" fmla="*/ 847006 h 3737093"/>
              <a:gd name="connsiteX3" fmla="*/ 1392370 w 3571215"/>
              <a:gd name="connsiteY3" fmla="*/ 3639100 h 3737093"/>
              <a:gd name="connsiteX4" fmla="*/ 393183 w 3571215"/>
              <a:gd name="connsiteY4" fmla="*/ 3737093 h 3737093"/>
              <a:gd name="connsiteX5" fmla="*/ 0 w 3571215"/>
              <a:gd name="connsiteY5" fmla="*/ 3023156 h 3737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71215" h="3737093">
                <a:moveTo>
                  <a:pt x="0" y="3023156"/>
                </a:moveTo>
                <a:lnTo>
                  <a:pt x="993291" y="0"/>
                </a:lnTo>
                <a:lnTo>
                  <a:pt x="3571215" y="847006"/>
                </a:lnTo>
                <a:lnTo>
                  <a:pt x="1392370" y="3639100"/>
                </a:lnTo>
                <a:lnTo>
                  <a:pt x="393183" y="3737093"/>
                </a:lnTo>
                <a:lnTo>
                  <a:pt x="0" y="3023156"/>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29E5E346-F307-4307-949D-77CDB6E6577A}"/>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7" name="Slide Number Placeholder 6">
            <a:extLst>
              <a:ext uri="{FF2B5EF4-FFF2-40B4-BE49-F238E27FC236}">
                <a16:creationId xmlns:a16="http://schemas.microsoft.com/office/drawing/2014/main" id="{BB4446C0-A637-4726-88A6-815A6AB63B96}"/>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14" name="Freeform: Shape 13">
            <a:extLst>
              <a:ext uri="{FF2B5EF4-FFF2-40B4-BE49-F238E27FC236}">
                <a16:creationId xmlns:a16="http://schemas.microsoft.com/office/drawing/2014/main" id="{0C7CDA8E-8D79-474E-8278-7D77C867E238}"/>
              </a:ext>
            </a:extLst>
          </p:cNvPr>
          <p:cNvSpPr/>
          <p:nvPr userDrawn="1"/>
        </p:nvSpPr>
        <p:spPr>
          <a:xfrm rot="4308689">
            <a:off x="9191192" y="16516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ABD99355-65C1-4211-9E82-3D41ACE0AE17}"/>
              </a:ext>
            </a:extLst>
          </p:cNvPr>
          <p:cNvSpPr/>
          <p:nvPr userDrawn="1"/>
        </p:nvSpPr>
        <p:spPr>
          <a:xfrm rot="13830869">
            <a:off x="9457431" y="3977898"/>
            <a:ext cx="346713" cy="206124"/>
          </a:xfrm>
          <a:custGeom>
            <a:avLst/>
            <a:gdLst>
              <a:gd name="connsiteX0" fmla="*/ 346713 w 346713"/>
              <a:gd name="connsiteY0" fmla="*/ 206124 h 206124"/>
              <a:gd name="connsiteX1" fmla="*/ 0 w 346713"/>
              <a:gd name="connsiteY1" fmla="*/ 206124 h 206124"/>
              <a:gd name="connsiteX2" fmla="*/ 86666 w 346713"/>
              <a:gd name="connsiteY2" fmla="*/ 0 h 206124"/>
              <a:gd name="connsiteX3" fmla="*/ 346713 w 346713"/>
              <a:gd name="connsiteY3" fmla="*/ 206124 h 206124"/>
            </a:gdLst>
            <a:ahLst/>
            <a:cxnLst>
              <a:cxn ang="0">
                <a:pos x="connsiteX0" y="connsiteY0"/>
              </a:cxn>
              <a:cxn ang="0">
                <a:pos x="connsiteX1" y="connsiteY1"/>
              </a:cxn>
              <a:cxn ang="0">
                <a:pos x="connsiteX2" y="connsiteY2"/>
              </a:cxn>
              <a:cxn ang="0">
                <a:pos x="connsiteX3" y="connsiteY3"/>
              </a:cxn>
            </a:cxnLst>
            <a:rect l="l" t="t" r="r" b="b"/>
            <a:pathLst>
              <a:path w="346713" h="206124">
                <a:moveTo>
                  <a:pt x="346713" y="206124"/>
                </a:moveTo>
                <a:lnTo>
                  <a:pt x="0" y="206124"/>
                </a:lnTo>
                <a:lnTo>
                  <a:pt x="86666" y="0"/>
                </a:lnTo>
                <a:lnTo>
                  <a:pt x="346713" y="206124"/>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F459E701-5FEF-4918-8F3A-04E29BF09009}"/>
              </a:ext>
            </a:extLst>
          </p:cNvPr>
          <p:cNvSpPr/>
          <p:nvPr userDrawn="1"/>
        </p:nvSpPr>
        <p:spPr>
          <a:xfrm rot="12431080">
            <a:off x="9528615" y="3713859"/>
            <a:ext cx="710669" cy="335543"/>
          </a:xfrm>
          <a:custGeom>
            <a:avLst/>
            <a:gdLst>
              <a:gd name="connsiteX0" fmla="*/ 710669 w 710669"/>
              <a:gd name="connsiteY0" fmla="*/ 176660 h 335543"/>
              <a:gd name="connsiteX1" fmla="*/ 0 w 710669"/>
              <a:gd name="connsiteY1" fmla="*/ 335543 h 335543"/>
              <a:gd name="connsiteX2" fmla="*/ 141082 w 710669"/>
              <a:gd name="connsiteY2" fmla="*/ 0 h 335543"/>
              <a:gd name="connsiteX3" fmla="*/ 487795 w 710669"/>
              <a:gd name="connsiteY3" fmla="*/ 0 h 335543"/>
              <a:gd name="connsiteX4" fmla="*/ 710669 w 710669"/>
              <a:gd name="connsiteY4" fmla="*/ 176660 h 33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0669" h="335543">
                <a:moveTo>
                  <a:pt x="710669" y="176660"/>
                </a:moveTo>
                <a:lnTo>
                  <a:pt x="0" y="335543"/>
                </a:lnTo>
                <a:lnTo>
                  <a:pt x="141082" y="0"/>
                </a:lnTo>
                <a:lnTo>
                  <a:pt x="487795" y="0"/>
                </a:lnTo>
                <a:lnTo>
                  <a:pt x="710669" y="17666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8550A0A6-1197-4153-9800-69D58909D0C7}"/>
              </a:ext>
            </a:extLst>
          </p:cNvPr>
          <p:cNvSpPr/>
          <p:nvPr userDrawn="1"/>
        </p:nvSpPr>
        <p:spPr>
          <a:xfrm rot="4308689">
            <a:off x="8785444" y="1075879"/>
            <a:ext cx="1246227" cy="1580187"/>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 name="connsiteX0" fmla="*/ 0 w 1980696"/>
              <a:gd name="connsiteY0" fmla="*/ 1680311 h 1680311"/>
              <a:gd name="connsiteX1" fmla="*/ 1337031 w 1980696"/>
              <a:gd name="connsiteY1" fmla="*/ 0 h 1680311"/>
              <a:gd name="connsiteX2" fmla="*/ 1980696 w 1980696"/>
              <a:gd name="connsiteY2" fmla="*/ 1143817 h 1680311"/>
              <a:gd name="connsiteX3" fmla="*/ 1459417 w 1980696"/>
              <a:gd name="connsiteY3" fmla="*/ 1680311 h 1680311"/>
              <a:gd name="connsiteX4" fmla="*/ 0 w 1980696"/>
              <a:gd name="connsiteY4" fmla="*/ 1680311 h 1680311"/>
              <a:gd name="connsiteX0" fmla="*/ 0 w 1459417"/>
              <a:gd name="connsiteY0" fmla="*/ 1680311 h 1680311"/>
              <a:gd name="connsiteX1" fmla="*/ 1337031 w 1459417"/>
              <a:gd name="connsiteY1" fmla="*/ 0 h 1680311"/>
              <a:gd name="connsiteX2" fmla="*/ 1360698 w 1459417"/>
              <a:gd name="connsiteY2" fmla="*/ 208215 h 1680311"/>
              <a:gd name="connsiteX3" fmla="*/ 1459417 w 1459417"/>
              <a:gd name="connsiteY3" fmla="*/ 1680311 h 1680311"/>
              <a:gd name="connsiteX4" fmla="*/ 0 w 1459417"/>
              <a:gd name="connsiteY4" fmla="*/ 1680311 h 1680311"/>
              <a:gd name="connsiteX0" fmla="*/ 0 w 1360698"/>
              <a:gd name="connsiteY0" fmla="*/ 1680311 h 1688402"/>
              <a:gd name="connsiteX1" fmla="*/ 1337031 w 1360698"/>
              <a:gd name="connsiteY1" fmla="*/ 0 h 1688402"/>
              <a:gd name="connsiteX2" fmla="*/ 1360698 w 1360698"/>
              <a:gd name="connsiteY2" fmla="*/ 208215 h 1688402"/>
              <a:gd name="connsiteX3" fmla="*/ 278710 w 1360698"/>
              <a:gd name="connsiteY3" fmla="*/ 1688402 h 1688402"/>
              <a:gd name="connsiteX4" fmla="*/ 0 w 1360698"/>
              <a:gd name="connsiteY4" fmla="*/ 1680311 h 1688402"/>
              <a:gd name="connsiteX0" fmla="*/ 0 w 1360698"/>
              <a:gd name="connsiteY0" fmla="*/ 1680311 h 1698354"/>
              <a:gd name="connsiteX1" fmla="*/ 1337031 w 1360698"/>
              <a:gd name="connsiteY1" fmla="*/ 0 h 1698354"/>
              <a:gd name="connsiteX2" fmla="*/ 1360698 w 1360698"/>
              <a:gd name="connsiteY2" fmla="*/ 208215 h 1698354"/>
              <a:gd name="connsiteX3" fmla="*/ 415804 w 1360698"/>
              <a:gd name="connsiteY3" fmla="*/ 1698354 h 1698354"/>
              <a:gd name="connsiteX4" fmla="*/ 0 w 1360698"/>
              <a:gd name="connsiteY4" fmla="*/ 1680311 h 1698354"/>
              <a:gd name="connsiteX0" fmla="*/ 0 w 1360698"/>
              <a:gd name="connsiteY0" fmla="*/ 1556337 h 1574380"/>
              <a:gd name="connsiteX1" fmla="*/ 1226116 w 1360698"/>
              <a:gd name="connsiteY1" fmla="*/ 0 h 1574380"/>
              <a:gd name="connsiteX2" fmla="*/ 1360698 w 1360698"/>
              <a:gd name="connsiteY2" fmla="*/ 84241 h 1574380"/>
              <a:gd name="connsiteX3" fmla="*/ 415804 w 1360698"/>
              <a:gd name="connsiteY3" fmla="*/ 1574380 h 1574380"/>
              <a:gd name="connsiteX4" fmla="*/ 0 w 1360698"/>
              <a:gd name="connsiteY4" fmla="*/ 1556337 h 1574380"/>
              <a:gd name="connsiteX0" fmla="*/ 0 w 1303560"/>
              <a:gd name="connsiteY0" fmla="*/ 1556337 h 1574380"/>
              <a:gd name="connsiteX1" fmla="*/ 1226116 w 1303560"/>
              <a:gd name="connsiteY1" fmla="*/ 0 h 1574380"/>
              <a:gd name="connsiteX2" fmla="*/ 1303560 w 1303560"/>
              <a:gd name="connsiteY2" fmla="*/ 105569 h 1574380"/>
              <a:gd name="connsiteX3" fmla="*/ 415804 w 1303560"/>
              <a:gd name="connsiteY3" fmla="*/ 1574380 h 1574380"/>
              <a:gd name="connsiteX4" fmla="*/ 0 w 1303560"/>
              <a:gd name="connsiteY4" fmla="*/ 1556337 h 1574380"/>
              <a:gd name="connsiteX0" fmla="*/ 0 w 1246227"/>
              <a:gd name="connsiteY0" fmla="*/ 1580187 h 1580187"/>
              <a:gd name="connsiteX1" fmla="*/ 1168783 w 1246227"/>
              <a:gd name="connsiteY1" fmla="*/ 0 h 1580187"/>
              <a:gd name="connsiteX2" fmla="*/ 1246227 w 1246227"/>
              <a:gd name="connsiteY2" fmla="*/ 105569 h 1580187"/>
              <a:gd name="connsiteX3" fmla="*/ 358471 w 1246227"/>
              <a:gd name="connsiteY3" fmla="*/ 1574380 h 1580187"/>
              <a:gd name="connsiteX4" fmla="*/ 0 w 1246227"/>
              <a:gd name="connsiteY4" fmla="*/ 1580187 h 1580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6227" h="1580187">
                <a:moveTo>
                  <a:pt x="0" y="1580187"/>
                </a:moveTo>
                <a:lnTo>
                  <a:pt x="1168783" y="0"/>
                </a:lnTo>
                <a:lnTo>
                  <a:pt x="1246227" y="105569"/>
                </a:lnTo>
                <a:lnTo>
                  <a:pt x="358471" y="1574380"/>
                </a:lnTo>
                <a:lnTo>
                  <a:pt x="0" y="1580187"/>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Freeform: Shape 23">
            <a:extLst>
              <a:ext uri="{FF2B5EF4-FFF2-40B4-BE49-F238E27FC236}">
                <a16:creationId xmlns:a16="http://schemas.microsoft.com/office/drawing/2014/main" id="{4F0A2415-21FA-4B06-89CA-A379C8C2E262}"/>
              </a:ext>
            </a:extLst>
          </p:cNvPr>
          <p:cNvSpPr/>
          <p:nvPr userDrawn="1"/>
        </p:nvSpPr>
        <p:spPr>
          <a:xfrm rot="17193105">
            <a:off x="11374788" y="2846425"/>
            <a:ext cx="243160" cy="406553"/>
          </a:xfrm>
          <a:custGeom>
            <a:avLst/>
            <a:gdLst>
              <a:gd name="connsiteX0" fmla="*/ 243160 w 243160"/>
              <a:gd name="connsiteY0" fmla="*/ 342071 h 406553"/>
              <a:gd name="connsiteX1" fmla="*/ 156493 w 243160"/>
              <a:gd name="connsiteY1" fmla="*/ 406553 h 406553"/>
              <a:gd name="connsiteX2" fmla="*/ 0 w 243160"/>
              <a:gd name="connsiteY2" fmla="*/ 0 h 406553"/>
              <a:gd name="connsiteX3" fmla="*/ 243160 w 243160"/>
              <a:gd name="connsiteY3" fmla="*/ 342071 h 406553"/>
            </a:gdLst>
            <a:ahLst/>
            <a:cxnLst>
              <a:cxn ang="0">
                <a:pos x="connsiteX0" y="connsiteY0"/>
              </a:cxn>
              <a:cxn ang="0">
                <a:pos x="connsiteX1" y="connsiteY1"/>
              </a:cxn>
              <a:cxn ang="0">
                <a:pos x="connsiteX2" y="connsiteY2"/>
              </a:cxn>
              <a:cxn ang="0">
                <a:pos x="connsiteX3" y="connsiteY3"/>
              </a:cxn>
            </a:cxnLst>
            <a:rect l="l" t="t" r="r" b="b"/>
            <a:pathLst>
              <a:path w="243160" h="406553">
                <a:moveTo>
                  <a:pt x="243160" y="342071"/>
                </a:moveTo>
                <a:lnTo>
                  <a:pt x="156493" y="406553"/>
                </a:lnTo>
                <a:lnTo>
                  <a:pt x="0" y="0"/>
                </a:lnTo>
                <a:lnTo>
                  <a:pt x="243160" y="34207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Freeform: Shape 22">
            <a:extLst>
              <a:ext uri="{FF2B5EF4-FFF2-40B4-BE49-F238E27FC236}">
                <a16:creationId xmlns:a16="http://schemas.microsoft.com/office/drawing/2014/main" id="{FF9CE8FE-77D6-45E0-BBF7-78F07AC29771}"/>
              </a:ext>
            </a:extLst>
          </p:cNvPr>
          <p:cNvSpPr/>
          <p:nvPr userDrawn="1"/>
        </p:nvSpPr>
        <p:spPr>
          <a:xfrm rot="17193105">
            <a:off x="10879052" y="2627354"/>
            <a:ext cx="692798" cy="510610"/>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1499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Image and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000" y="3517901"/>
            <a:ext cx="6012000" cy="1409700"/>
          </a:xfrm>
          <a:solidFill>
            <a:schemeClr val="tx1"/>
          </a:solidFill>
        </p:spPr>
        <p:txBody>
          <a:bodyPr lIns="288000" rIns="432000" bIns="144000" anchor="b"/>
          <a:lstStyle>
            <a:lvl1pPr algn="r">
              <a:defRPr sz="4200" spc="-150">
                <a:solidFill>
                  <a:schemeClr val="bg1"/>
                </a:solidFill>
              </a:defRPr>
            </a:lvl1pPr>
          </a:lstStyle>
          <a:p>
            <a:r>
              <a:rPr lang="en-US" noProof="0"/>
              <a:t>Click to edit </a:t>
            </a:r>
            <a:br>
              <a:rPr lang="en-US" noProof="0"/>
            </a:br>
            <a:r>
              <a:rPr lang="en-US" noProof="0"/>
              <a:t>Master title style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84000" y="4927600"/>
            <a:ext cx="6012000" cy="1845743"/>
          </a:xfrm>
          <a:solidFill>
            <a:schemeClr val="tx1">
              <a:lumMod val="85000"/>
              <a:lumOff val="15000"/>
            </a:schemeClr>
          </a:solidFill>
        </p:spPr>
        <p:txBody>
          <a:bodyPr lIns="288000" tIns="144000" rIns="432000"/>
          <a:lstStyle>
            <a:lvl1pPr marL="0" indent="0" algn="r">
              <a:buNone/>
              <a:defRPr sz="21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5" name="Slide Number Placeholder 4">
            <a:extLst>
              <a:ext uri="{FF2B5EF4-FFF2-40B4-BE49-F238E27FC236}">
                <a16:creationId xmlns:a16="http://schemas.microsoft.com/office/drawing/2014/main" id="{B9994FE7-F6B5-D34D-B846-52B81F6F601D}"/>
              </a:ext>
            </a:extLst>
          </p:cNvPr>
          <p:cNvSpPr>
            <a:spLocks noGrp="1"/>
          </p:cNvSpPr>
          <p:nvPr>
            <p:ph type="sldNum" sz="quarter" idx="14"/>
          </p:nvPr>
        </p:nvSpPr>
        <p:spPr/>
        <p:txBody>
          <a:bodyPr/>
          <a:lstStyle/>
          <a:p>
            <a:fld id="{19B51A1E-902D-48AF-9020-955120F399B6}" type="slidenum">
              <a:rPr lang="en-US" noProof="0" smtClean="0"/>
              <a:pPr/>
              <a:t>‹#›</a:t>
            </a:fld>
            <a:endParaRPr lang="en-US" noProof="0" dirty="0"/>
          </a:p>
        </p:txBody>
      </p:sp>
      <p:sp>
        <p:nvSpPr>
          <p:cNvPr id="6" name="TextBox 5">
            <a:extLst>
              <a:ext uri="{FF2B5EF4-FFF2-40B4-BE49-F238E27FC236}">
                <a16:creationId xmlns:a16="http://schemas.microsoft.com/office/drawing/2014/main" id="{6989E631-FFE0-4842-9C8D-2977AD46DA07}"/>
              </a:ext>
            </a:extLst>
          </p:cNvPr>
          <p:cNvSpPr txBox="1"/>
          <p:nvPr userDrawn="1"/>
        </p:nvSpPr>
        <p:spPr>
          <a:xfrm>
            <a:off x="5861957" y="6613071"/>
            <a:ext cx="0" cy="0"/>
          </a:xfrm>
          <a:prstGeom prst="rect">
            <a:avLst/>
          </a:prstGeom>
          <a:noFill/>
        </p:spPr>
        <p:txBody>
          <a:bodyPr wrap="none" lIns="0" tIns="0" rIns="0" bIns="0" rtlCol="0">
            <a:noAutofit/>
          </a:bodyPr>
          <a:lstStyle/>
          <a:p>
            <a:pPr algn="l"/>
            <a:endParaRPr lang="en-US" sz="1200" noProof="0" dirty="0">
              <a:solidFill>
                <a:schemeClr val="tx1">
                  <a:lumMod val="75000"/>
                  <a:lumOff val="25000"/>
                </a:schemeClr>
              </a:solidFill>
              <a:latin typeface="+mn-lt"/>
            </a:endParaRPr>
          </a:p>
        </p:txBody>
      </p:sp>
      <p:sp>
        <p:nvSpPr>
          <p:cNvPr id="32" name="Picture Placeholder 31">
            <a:extLst>
              <a:ext uri="{FF2B5EF4-FFF2-40B4-BE49-F238E27FC236}">
                <a16:creationId xmlns:a16="http://schemas.microsoft.com/office/drawing/2014/main" id="{6BC25646-06FC-4B3E-A74E-268EB8AEA602}"/>
              </a:ext>
            </a:extLst>
          </p:cNvPr>
          <p:cNvSpPr>
            <a:spLocks noGrp="1"/>
          </p:cNvSpPr>
          <p:nvPr>
            <p:ph type="pic" sz="quarter" idx="12" hasCustomPrompt="1"/>
          </p:nvPr>
        </p:nvSpPr>
        <p:spPr>
          <a:xfrm>
            <a:off x="84000" y="86714"/>
            <a:ext cx="6009285" cy="3431187"/>
          </a:xfrm>
          <a:solidFill>
            <a:srgbClr val="333333"/>
          </a:solidFill>
        </p:spPr>
        <p:txBody>
          <a:bodyPr lIns="0" tIns="0" anchor="ctr"/>
          <a:lstStyle>
            <a:lvl1pPr marL="0" indent="0" algn="ctr">
              <a:buNone/>
              <a:defRPr sz="1100" i="1">
                <a:solidFill>
                  <a:schemeClr val="bg1">
                    <a:lumMod val="85000"/>
                  </a:schemeClr>
                </a:solidFill>
                <a:latin typeface="Times New Roman" panose="02020603050405020304" pitchFamily="18" charset="0"/>
                <a:cs typeface="Times New Roman" panose="02020603050405020304" pitchFamily="18" charset="0"/>
              </a:defRPr>
            </a:lvl1pPr>
          </a:lstStyle>
          <a:p>
            <a:r>
              <a:rPr lang="en-US" noProof="0" dirty="0"/>
              <a:t>Insert or Drag and Drop Image Here</a:t>
            </a:r>
          </a:p>
        </p:txBody>
      </p:sp>
      <p:sp>
        <p:nvSpPr>
          <p:cNvPr id="16" name="Content Placeholder 2">
            <a:extLst>
              <a:ext uri="{FF2B5EF4-FFF2-40B4-BE49-F238E27FC236}">
                <a16:creationId xmlns:a16="http://schemas.microsoft.com/office/drawing/2014/main" id="{ED5F0C9D-A08F-4539-BA26-61D24BBE6E9A}"/>
              </a:ext>
            </a:extLst>
          </p:cNvPr>
          <p:cNvSpPr>
            <a:spLocks noGrp="1"/>
          </p:cNvSpPr>
          <p:nvPr>
            <p:ph idx="15"/>
          </p:nvPr>
        </p:nvSpPr>
        <p:spPr>
          <a:xfrm>
            <a:off x="6464300" y="1152000"/>
            <a:ext cx="5307700" cy="4680000"/>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0728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11340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4" name="Freeform: Shape 23">
            <a:extLst>
              <a:ext uri="{FF2B5EF4-FFF2-40B4-BE49-F238E27FC236}">
                <a16:creationId xmlns:a16="http://schemas.microsoft.com/office/drawing/2014/main" id="{5F6D6B0F-FF8B-4D60-B712-A57904D5502C}"/>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FFF5FB50-33B5-4195-92D6-70891F240926}"/>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25">
            <a:extLst>
              <a:ext uri="{FF2B5EF4-FFF2-40B4-BE49-F238E27FC236}">
                <a16:creationId xmlns:a16="http://schemas.microsoft.com/office/drawing/2014/main" id="{EECD958F-56E9-4A3B-9C25-D5970592C848}"/>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Freeform: Shape 26">
            <a:extLst>
              <a:ext uri="{FF2B5EF4-FFF2-40B4-BE49-F238E27FC236}">
                <a16:creationId xmlns:a16="http://schemas.microsoft.com/office/drawing/2014/main" id="{72F4FF18-9272-43AF-912E-B1CF8BF148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Freeform: Shape 27">
            <a:extLst>
              <a:ext uri="{FF2B5EF4-FFF2-40B4-BE49-F238E27FC236}">
                <a16:creationId xmlns:a16="http://schemas.microsoft.com/office/drawing/2014/main" id="{AE9C7EB4-9E81-4394-8C2C-A54BBD15B51D}"/>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Freeform: Shape 28">
            <a:extLst>
              <a:ext uri="{FF2B5EF4-FFF2-40B4-BE49-F238E27FC236}">
                <a16:creationId xmlns:a16="http://schemas.microsoft.com/office/drawing/2014/main" id="{FE681EC0-A139-4B14-89E8-F237CB63D4C9}"/>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Freeform: Shape 29">
            <a:extLst>
              <a:ext uri="{FF2B5EF4-FFF2-40B4-BE49-F238E27FC236}">
                <a16:creationId xmlns:a16="http://schemas.microsoft.com/office/drawing/2014/main" id="{87F87648-ABB4-4C97-BB6D-58342407E9DF}"/>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0802EFEB-F4DF-4501-91AA-173B60EBBBAA}"/>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Freeform: Shape 31">
            <a:extLst>
              <a:ext uri="{FF2B5EF4-FFF2-40B4-BE49-F238E27FC236}">
                <a16:creationId xmlns:a16="http://schemas.microsoft.com/office/drawing/2014/main" id="{109FE51D-8E02-4ED7-862B-5CF838F7F77F}"/>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4ECB9E40-5923-4571-9C8E-D7412C1283B2}"/>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E46052C9-826B-47AC-9F6B-3078D4F43748}"/>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Freeform: Shape 34">
            <a:extLst>
              <a:ext uri="{FF2B5EF4-FFF2-40B4-BE49-F238E27FC236}">
                <a16:creationId xmlns:a16="http://schemas.microsoft.com/office/drawing/2014/main" id="{0C3867F5-4C6F-48BE-9DFF-9046D1FE6771}"/>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Freeform: Shape 35">
            <a:extLst>
              <a:ext uri="{FF2B5EF4-FFF2-40B4-BE49-F238E27FC236}">
                <a16:creationId xmlns:a16="http://schemas.microsoft.com/office/drawing/2014/main" id="{7B0CB40F-9E6F-457D-9C1F-9769BC3AE13E}"/>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Freeform: Shape 36">
            <a:extLst>
              <a:ext uri="{FF2B5EF4-FFF2-40B4-BE49-F238E27FC236}">
                <a16:creationId xmlns:a16="http://schemas.microsoft.com/office/drawing/2014/main" id="{0FCD03E7-2128-4C04-A914-409506646A76}"/>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BE0A84F6-FEAA-4BDD-9282-20006CFE8BD1}"/>
              </a:ext>
            </a:extLst>
          </p:cNvPr>
          <p:cNvSpPr/>
          <p:nvPr userDrawn="1"/>
        </p:nvSpPr>
        <p:spPr>
          <a:xfrm rot="19260823">
            <a:off x="10216425" y="538864"/>
            <a:ext cx="467362" cy="344458"/>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0CD00A51-7C86-40CE-9A85-9305A72856F5}"/>
              </a:ext>
            </a:extLst>
          </p:cNvPr>
          <p:cNvSpPr/>
          <p:nvPr userDrawn="1"/>
        </p:nvSpPr>
        <p:spPr>
          <a:xfrm rot="20377627">
            <a:off x="10678141" y="849218"/>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72581C84-47AA-4227-BB97-9D73745C6350}"/>
              </a:ext>
            </a:extLst>
          </p:cNvPr>
          <p:cNvSpPr/>
          <p:nvPr userDrawn="1"/>
        </p:nvSpPr>
        <p:spPr>
          <a:xfrm rot="19260823">
            <a:off x="10717367" y="620572"/>
            <a:ext cx="250689" cy="18476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A3D0208D-7363-46C1-93C0-34D5C7CC03D4}"/>
              </a:ext>
            </a:extLst>
          </p:cNvPr>
          <p:cNvSpPr/>
          <p:nvPr userDrawn="1"/>
        </p:nvSpPr>
        <p:spPr>
          <a:xfrm rot="19810388">
            <a:off x="11064926" y="78160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Freeform: Shape 12">
            <a:extLst>
              <a:ext uri="{FF2B5EF4-FFF2-40B4-BE49-F238E27FC236}">
                <a16:creationId xmlns:a16="http://schemas.microsoft.com/office/drawing/2014/main" id="{9BF00BA4-FF52-480A-802E-02DFDD8C7441}"/>
              </a:ext>
            </a:extLst>
          </p:cNvPr>
          <p:cNvSpPr/>
          <p:nvPr userDrawn="1"/>
        </p:nvSpPr>
        <p:spPr>
          <a:xfrm rot="18277851">
            <a:off x="11152527" y="3820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3">
            <a:extLst>
              <a:ext uri="{FF2B5EF4-FFF2-40B4-BE49-F238E27FC236}">
                <a16:creationId xmlns:a16="http://schemas.microsoft.com/office/drawing/2014/main" id="{98FC3C8E-D2F9-46FE-B29F-17C02B89FFCC}"/>
              </a:ext>
            </a:extLst>
          </p:cNvPr>
          <p:cNvSpPr/>
          <p:nvPr userDrawn="1"/>
        </p:nvSpPr>
        <p:spPr>
          <a:xfrm rot="20761418">
            <a:off x="11545452" y="1030689"/>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1AC53E23-4CA7-479D-B22A-A5FCB3E5B5F6}"/>
              </a:ext>
            </a:extLst>
          </p:cNvPr>
          <p:cNvSpPr/>
          <p:nvPr userDrawn="1"/>
        </p:nvSpPr>
        <p:spPr>
          <a:xfrm rot="17315293">
            <a:off x="11756248" y="247552"/>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96F0F1DB-0C5F-4895-B71A-86B7D122DD4B}"/>
              </a:ext>
            </a:extLst>
          </p:cNvPr>
          <p:cNvSpPr/>
          <p:nvPr userDrawn="1"/>
        </p:nvSpPr>
        <p:spPr>
          <a:xfrm rot="20082236">
            <a:off x="11448108" y="631127"/>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34BF4B3-A394-4B33-84E8-433CB3F4D710}"/>
              </a:ext>
            </a:extLst>
          </p:cNvPr>
          <p:cNvSpPr/>
          <p:nvPr userDrawn="1"/>
        </p:nvSpPr>
        <p:spPr>
          <a:xfrm rot="19879732">
            <a:off x="11668879" y="824433"/>
            <a:ext cx="216995" cy="159931"/>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B6E11BA4-7EBA-47E5-8E07-57E665A74955}"/>
              </a:ext>
            </a:extLst>
          </p:cNvPr>
          <p:cNvSpPr/>
          <p:nvPr userDrawn="1"/>
        </p:nvSpPr>
        <p:spPr>
          <a:xfrm rot="328041">
            <a:off x="10094502" y="901548"/>
            <a:ext cx="579699" cy="606799"/>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 name="connsiteX0" fmla="*/ 487806 w 487806"/>
              <a:gd name="connsiteY0" fmla="*/ 171848 h 510610"/>
              <a:gd name="connsiteX1" fmla="*/ 308036 w 487806"/>
              <a:gd name="connsiteY1" fmla="*/ 510610 h 510610"/>
              <a:gd name="connsiteX2" fmla="*/ 0 w 487806"/>
              <a:gd name="connsiteY2" fmla="*/ 0 h 510610"/>
              <a:gd name="connsiteX3" fmla="*/ 487806 w 487806"/>
              <a:gd name="connsiteY3" fmla="*/ 171848 h 510610"/>
            </a:gdLst>
            <a:ahLst/>
            <a:cxnLst>
              <a:cxn ang="0">
                <a:pos x="connsiteX0" y="connsiteY0"/>
              </a:cxn>
              <a:cxn ang="0">
                <a:pos x="connsiteX1" y="connsiteY1"/>
              </a:cxn>
              <a:cxn ang="0">
                <a:pos x="connsiteX2" y="connsiteY2"/>
              </a:cxn>
              <a:cxn ang="0">
                <a:pos x="connsiteX3" y="connsiteY3"/>
              </a:cxn>
            </a:cxnLst>
            <a:rect l="l" t="t" r="r" b="b"/>
            <a:pathLst>
              <a:path w="487806" h="510610">
                <a:moveTo>
                  <a:pt x="487806" y="171848"/>
                </a:moveTo>
                <a:lnTo>
                  <a:pt x="308036" y="510610"/>
                </a:lnTo>
                <a:lnTo>
                  <a:pt x="0" y="0"/>
                </a:lnTo>
                <a:lnTo>
                  <a:pt x="487806" y="17184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18">
            <a:extLst>
              <a:ext uri="{FF2B5EF4-FFF2-40B4-BE49-F238E27FC236}">
                <a16:creationId xmlns:a16="http://schemas.microsoft.com/office/drawing/2014/main" id="{7A178943-1EAE-4532-95FB-DFD1B8A936ED}"/>
              </a:ext>
            </a:extLst>
          </p:cNvPr>
          <p:cNvSpPr/>
          <p:nvPr userDrawn="1"/>
        </p:nvSpPr>
        <p:spPr>
          <a:xfrm>
            <a:off x="10871770" y="1202556"/>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A1603A2C-1F9D-4BAB-BF6C-C411F8898F5A}"/>
              </a:ext>
            </a:extLst>
          </p:cNvPr>
          <p:cNvSpPr/>
          <p:nvPr userDrawn="1"/>
        </p:nvSpPr>
        <p:spPr>
          <a:xfrm rot="20761418">
            <a:off x="11512604" y="1484835"/>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019487C-9065-4D0C-8A4F-0BEC960FF5E1}"/>
              </a:ext>
            </a:extLst>
          </p:cNvPr>
          <p:cNvSpPr/>
          <p:nvPr userDrawn="1"/>
        </p:nvSpPr>
        <p:spPr>
          <a:xfrm rot="1160487">
            <a:off x="10291662" y="1614015"/>
            <a:ext cx="316887" cy="233554"/>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 name="connsiteX0" fmla="*/ 692798 w 692798"/>
              <a:gd name="connsiteY0" fmla="*/ 224339 h 510610"/>
              <a:gd name="connsiteX1" fmla="*/ 308036 w 692798"/>
              <a:gd name="connsiteY1" fmla="*/ 510610 h 510610"/>
              <a:gd name="connsiteX2" fmla="*/ 0 w 692798"/>
              <a:gd name="connsiteY2" fmla="*/ 0 h 510610"/>
              <a:gd name="connsiteX3" fmla="*/ 692798 w 692798"/>
              <a:gd name="connsiteY3" fmla="*/ 224339 h 510610"/>
            </a:gdLst>
            <a:ahLst/>
            <a:cxnLst>
              <a:cxn ang="0">
                <a:pos x="connsiteX0" y="connsiteY0"/>
              </a:cxn>
              <a:cxn ang="0">
                <a:pos x="connsiteX1" y="connsiteY1"/>
              </a:cxn>
              <a:cxn ang="0">
                <a:pos x="connsiteX2" y="connsiteY2"/>
              </a:cxn>
              <a:cxn ang="0">
                <a:pos x="connsiteX3" y="connsiteY3"/>
              </a:cxn>
            </a:cxnLst>
            <a:rect l="l" t="t" r="r" b="b"/>
            <a:pathLst>
              <a:path w="692798" h="510610">
                <a:moveTo>
                  <a:pt x="692798" y="224339"/>
                </a:moveTo>
                <a:lnTo>
                  <a:pt x="308036" y="510610"/>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B2E39A85-934A-4BF2-93E3-761989F1B981}"/>
              </a:ext>
            </a:extLst>
          </p:cNvPr>
          <p:cNvSpPr/>
          <p:nvPr userDrawn="1"/>
        </p:nvSpPr>
        <p:spPr>
          <a:xfrm rot="803026">
            <a:off x="11586107" y="2015428"/>
            <a:ext cx="162256" cy="119587"/>
          </a:xfrm>
          <a:custGeom>
            <a:avLst/>
            <a:gdLst>
              <a:gd name="connsiteX0" fmla="*/ 692798 w 692798"/>
              <a:gd name="connsiteY0" fmla="*/ 224339 h 510610"/>
              <a:gd name="connsiteX1" fmla="*/ 308036 w 692798"/>
              <a:gd name="connsiteY1" fmla="*/ 510610 h 510610"/>
              <a:gd name="connsiteX2" fmla="*/ 64876 w 692798"/>
              <a:gd name="connsiteY2" fmla="*/ 168539 h 510610"/>
              <a:gd name="connsiteX3" fmla="*/ 0 w 692798"/>
              <a:gd name="connsiteY3" fmla="*/ 0 h 510610"/>
              <a:gd name="connsiteX4" fmla="*/ 692798 w 692798"/>
              <a:gd name="connsiteY4" fmla="*/ 224339 h 5106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798" h="510610">
                <a:moveTo>
                  <a:pt x="692798" y="224339"/>
                </a:moveTo>
                <a:lnTo>
                  <a:pt x="308036" y="510610"/>
                </a:lnTo>
                <a:lnTo>
                  <a:pt x="64876" y="168539"/>
                </a:lnTo>
                <a:lnTo>
                  <a:pt x="0" y="0"/>
                </a:lnTo>
                <a:lnTo>
                  <a:pt x="692798" y="22433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0EE479C-D1F6-4BAC-80D2-90EF74E3261A}"/>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152000"/>
            <a:ext cx="5472000"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7">
            <a:extLst>
              <a:ext uri="{FF2B5EF4-FFF2-40B4-BE49-F238E27FC236}">
                <a16:creationId xmlns:a16="http://schemas.microsoft.com/office/drawing/2014/main" id="{C9E47D86-FD0D-44D0-9B7F-9EDEBD11F9D6}"/>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9" name="Slide Number Placeholder 8">
            <a:extLst>
              <a:ext uri="{FF2B5EF4-FFF2-40B4-BE49-F238E27FC236}">
                <a16:creationId xmlns:a16="http://schemas.microsoft.com/office/drawing/2014/main" id="{0A29F8B3-4723-4928-83E5-76C29D05F2FE}"/>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23" name="Content Placeholder 3">
            <a:extLst>
              <a:ext uri="{FF2B5EF4-FFF2-40B4-BE49-F238E27FC236}">
                <a16:creationId xmlns:a16="http://schemas.microsoft.com/office/drawing/2014/main" id="{94AA1D0D-4A88-48E6-9F92-152A70F621DA}"/>
              </a:ext>
            </a:extLst>
          </p:cNvPr>
          <p:cNvSpPr>
            <a:spLocks noGrp="1"/>
          </p:cNvSpPr>
          <p:nvPr>
            <p:ph sz="half" idx="2"/>
          </p:nvPr>
        </p:nvSpPr>
        <p:spPr>
          <a:xfrm>
            <a:off x="6300384" y="1140847"/>
            <a:ext cx="5471616" cy="5036116"/>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474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360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152000"/>
            <a:ext cx="3600450" cy="503872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152000"/>
            <a:ext cx="3600450" cy="503872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54388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152000"/>
            <a:ext cx="216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152525"/>
            <a:ext cx="2160588" cy="503872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152525"/>
            <a:ext cx="2160588" cy="503872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148060"/>
            <a:ext cx="2160588" cy="503872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152525"/>
            <a:ext cx="2160588" cy="5038725"/>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7483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Bullets">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2041BFF2-BC3B-3145-940D-004809E5A80A}"/>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Oval 28">
            <a:extLst>
              <a:ext uri="{FF2B5EF4-FFF2-40B4-BE49-F238E27FC236}">
                <a16:creationId xmlns:a16="http://schemas.microsoft.com/office/drawing/2014/main" id="{A9906F5C-A183-DF45-AE48-C1D611CDC98D}"/>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C9CFF2EB-CD95-EA4D-810E-C9F8127071FE}"/>
              </a:ext>
            </a:extLst>
          </p:cNvPr>
          <p:cNvSpPr>
            <a:spLocks noChangeAspect="1"/>
          </p:cNvSpPr>
          <p:nvPr userDrawn="1"/>
        </p:nvSpPr>
        <p:spPr>
          <a:xfrm>
            <a:off x="7639529"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Oval 30">
            <a:extLst>
              <a:ext uri="{FF2B5EF4-FFF2-40B4-BE49-F238E27FC236}">
                <a16:creationId xmlns:a16="http://schemas.microsoft.com/office/drawing/2014/main" id="{EE120266-68E0-504A-B1C8-F3369F5AF7C0}"/>
              </a:ext>
            </a:extLst>
          </p:cNvPr>
          <p:cNvSpPr>
            <a:spLocks noChangeAspect="1"/>
          </p:cNvSpPr>
          <p:nvPr userDrawn="1"/>
        </p:nvSpPr>
        <p:spPr>
          <a:xfrm>
            <a:off x="9933998"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Oval 8">
            <a:extLst>
              <a:ext uri="{FF2B5EF4-FFF2-40B4-BE49-F238E27FC236}">
                <a16:creationId xmlns:a16="http://schemas.microsoft.com/office/drawing/2014/main" id="{4FB4A810-8614-AD44-B362-CE45C8C679CE}"/>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8" name="Slide Number Placeholder 7">
            <a:extLst>
              <a:ext uri="{FF2B5EF4-FFF2-40B4-BE49-F238E27FC236}">
                <a16:creationId xmlns:a16="http://schemas.microsoft.com/office/drawing/2014/main" id="{86E99B1E-D08C-46BA-9D27-9ED02F4C9B6C}"/>
              </a:ext>
            </a:extLst>
          </p:cNvPr>
          <p:cNvSpPr>
            <a:spLocks noGrp="1"/>
          </p:cNvSpPr>
          <p:nvPr>
            <p:ph type="sldNum" sz="quarter" idx="11"/>
          </p:nvPr>
        </p:nvSpPr>
        <p:spPr/>
        <p:txBody>
          <a:bodyPr/>
          <a:lstStyle>
            <a:lvl1pPr>
              <a:defRPr>
                <a:solidFill>
                  <a:schemeClr val="tx1">
                    <a:lumMod val="75000"/>
                    <a:lumOff val="25000"/>
                  </a:schemeClr>
                </a:solidFill>
              </a:defRPr>
            </a:lvl1pPr>
          </a:lstStyle>
          <a:p>
            <a:fld id="{19B51A1E-902D-48AF-9020-955120F399B6}" type="slidenum">
              <a:rPr lang="en-US" noProof="0" smtClean="0"/>
              <a:pPr/>
              <a:t>‹#›</a:t>
            </a:fld>
            <a:endParaRPr lang="en-US" noProof="0" dirty="0"/>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noProof="0"/>
              <a:t>Bullet Description</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7315012" y="4683647"/>
            <a:ext cx="2160588" cy="900000"/>
          </a:xfrm>
        </p:spPr>
        <p:txBody>
          <a:bodyPr/>
          <a:lstStyle>
            <a:lvl1pPr marL="0" indent="0" algn="ctr">
              <a:buNone/>
              <a:defRPr sz="1600"/>
            </a:lvl1pPr>
          </a:lstStyle>
          <a:p>
            <a:pPr lvl="0"/>
            <a:r>
              <a:rPr lang="en-US" noProof="0"/>
              <a:t>Bullet Description</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9609481" y="4688112"/>
            <a:ext cx="2160588" cy="900000"/>
          </a:xfrm>
        </p:spPr>
        <p:txBody>
          <a:bodyPr/>
          <a:lstStyle>
            <a:lvl1pPr marL="0" indent="0" algn="ctr">
              <a:buNone/>
              <a:defRPr sz="1600"/>
            </a:lvl1pPr>
          </a:lstStyle>
          <a:p>
            <a:pPr lvl="0"/>
            <a:r>
              <a:rPr lang="en-US" noProof="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noProof="0"/>
              <a:t>Bullet 1</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noProof="0"/>
              <a:t>Bullet 3</a:t>
            </a:r>
          </a:p>
        </p:txBody>
      </p:sp>
      <p:sp>
        <p:nvSpPr>
          <p:cNvPr id="16" name="Text Placeholder 15">
            <a:extLst>
              <a:ext uri="{FF2B5EF4-FFF2-40B4-BE49-F238E27FC236}">
                <a16:creationId xmlns:a16="http://schemas.microsoft.com/office/drawing/2014/main" id="{33DAFB20-1343-4578-8AA0-0378B674F1B1}"/>
              </a:ext>
            </a:extLst>
          </p:cNvPr>
          <p:cNvSpPr>
            <a:spLocks noGrp="1"/>
          </p:cNvSpPr>
          <p:nvPr>
            <p:ph type="body" sz="quarter" idx="19" hasCustomPrompt="1"/>
          </p:nvPr>
        </p:nvSpPr>
        <p:spPr>
          <a:xfrm>
            <a:off x="7315013" y="3926335"/>
            <a:ext cx="2160587" cy="504000"/>
          </a:xfrm>
        </p:spPr>
        <p:txBody>
          <a:bodyPr/>
          <a:lstStyle>
            <a:lvl1pPr marL="0" indent="0" algn="ctr">
              <a:buNone/>
              <a:defRPr b="1">
                <a:latin typeface="+mj-lt"/>
              </a:defRPr>
            </a:lvl1pPr>
          </a:lstStyle>
          <a:p>
            <a:pPr lvl="0"/>
            <a:r>
              <a:rPr lang="en-US" noProof="0"/>
              <a:t>Bullet 4</a:t>
            </a:r>
          </a:p>
        </p:txBody>
      </p:sp>
      <p:sp>
        <p:nvSpPr>
          <p:cNvPr id="19" name="Text Placeholder 18">
            <a:extLst>
              <a:ext uri="{FF2B5EF4-FFF2-40B4-BE49-F238E27FC236}">
                <a16:creationId xmlns:a16="http://schemas.microsoft.com/office/drawing/2014/main" id="{B01E9EA3-8BD6-4531-812C-663C75428B76}"/>
              </a:ext>
            </a:extLst>
          </p:cNvPr>
          <p:cNvSpPr>
            <a:spLocks noGrp="1"/>
          </p:cNvSpPr>
          <p:nvPr>
            <p:ph type="body" sz="quarter" idx="20" hasCustomPrompt="1"/>
          </p:nvPr>
        </p:nvSpPr>
        <p:spPr>
          <a:xfrm>
            <a:off x="9609481" y="3926335"/>
            <a:ext cx="2160588" cy="504000"/>
          </a:xfrm>
        </p:spPr>
        <p:txBody>
          <a:bodyPr/>
          <a:lstStyle>
            <a:lvl1pPr marL="0" indent="0" algn="ctr">
              <a:buNone/>
              <a:defRPr b="1">
                <a:latin typeface="+mj-lt"/>
              </a:defRPr>
            </a:lvl1pPr>
          </a:lstStyle>
          <a:p>
            <a:pPr lvl="0"/>
            <a:r>
              <a:rPr lang="en-US" noProof="0"/>
              <a:t>Bullet 5</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noProof="0"/>
              <a:t>Bullet Description</a:t>
            </a:r>
          </a:p>
        </p:txBody>
      </p:sp>
      <p:sp>
        <p:nvSpPr>
          <p:cNvPr id="4" name="Picture Placeholder 3">
            <a:extLst>
              <a:ext uri="{FF2B5EF4-FFF2-40B4-BE49-F238E27FC236}">
                <a16:creationId xmlns:a16="http://schemas.microsoft.com/office/drawing/2014/main" id="{B0B1F8F6-73A5-F142-8A28-094DA998B5F5}"/>
              </a:ext>
            </a:extLst>
          </p:cNvPr>
          <p:cNvSpPr>
            <a:spLocks noGrp="1"/>
          </p:cNvSpPr>
          <p:nvPr>
            <p:ph type="pic" sz="quarter" idx="27"/>
          </p:nvPr>
        </p:nvSpPr>
        <p:spPr>
          <a:xfrm>
            <a:off x="1086454" y="2358091"/>
            <a:ext cx="854075" cy="854075"/>
          </a:xfrm>
        </p:spPr>
        <p:txBody>
          <a:bodyPr/>
          <a:lstStyle>
            <a:lvl1pPr marL="0" indent="0">
              <a:buNone/>
              <a:defRPr/>
            </a:lvl1pPr>
          </a:lstStyle>
          <a:p>
            <a:r>
              <a:rPr lang="en-US" noProof="0"/>
              <a:t>Click icon to add picture</a:t>
            </a:r>
            <a:endParaRPr lang="en-US" noProof="0" dirty="0"/>
          </a:p>
        </p:txBody>
      </p:sp>
      <p:sp>
        <p:nvSpPr>
          <p:cNvPr id="32" name="Picture Placeholder 3">
            <a:extLst>
              <a:ext uri="{FF2B5EF4-FFF2-40B4-BE49-F238E27FC236}">
                <a16:creationId xmlns:a16="http://schemas.microsoft.com/office/drawing/2014/main" id="{F78A887E-89A6-244C-8AA4-484FE5358768}"/>
              </a:ext>
            </a:extLst>
          </p:cNvPr>
          <p:cNvSpPr>
            <a:spLocks noGrp="1"/>
          </p:cNvSpPr>
          <p:nvPr>
            <p:ph type="pic" sz="quarter" idx="28"/>
          </p:nvPr>
        </p:nvSpPr>
        <p:spPr>
          <a:xfrm>
            <a:off x="3380176" y="2358091"/>
            <a:ext cx="854075" cy="854075"/>
          </a:xfrm>
        </p:spPr>
        <p:txBody>
          <a:bodyPr/>
          <a:lstStyle>
            <a:lvl1pPr marL="0" indent="0">
              <a:buNone/>
              <a:defRPr/>
            </a:lvl1pPr>
          </a:lstStyle>
          <a:p>
            <a:r>
              <a:rPr lang="en-US" noProof="0"/>
              <a:t>Click icon to add picture</a:t>
            </a:r>
            <a:endParaRPr lang="en-US" noProof="0" dirty="0"/>
          </a:p>
        </p:txBody>
      </p:sp>
      <p:sp>
        <p:nvSpPr>
          <p:cNvPr id="33" name="Picture Placeholder 3">
            <a:extLst>
              <a:ext uri="{FF2B5EF4-FFF2-40B4-BE49-F238E27FC236}">
                <a16:creationId xmlns:a16="http://schemas.microsoft.com/office/drawing/2014/main" id="{52B18661-99A8-214A-A089-09F11F1EB5C4}"/>
              </a:ext>
            </a:extLst>
          </p:cNvPr>
          <p:cNvSpPr>
            <a:spLocks noGrp="1"/>
          </p:cNvSpPr>
          <p:nvPr>
            <p:ph type="pic" sz="quarter" idx="29"/>
          </p:nvPr>
        </p:nvSpPr>
        <p:spPr>
          <a:xfrm>
            <a:off x="5673898" y="2358091"/>
            <a:ext cx="854075" cy="854075"/>
          </a:xfrm>
        </p:spPr>
        <p:txBody>
          <a:bodyPr/>
          <a:lstStyle>
            <a:lvl1pPr marL="0" indent="0">
              <a:buNone/>
              <a:defRPr/>
            </a:lvl1pPr>
          </a:lstStyle>
          <a:p>
            <a:r>
              <a:rPr lang="en-US" noProof="0"/>
              <a:t>Click icon to add picture</a:t>
            </a:r>
            <a:endParaRPr lang="en-US" noProof="0" dirty="0"/>
          </a:p>
        </p:txBody>
      </p:sp>
      <p:sp>
        <p:nvSpPr>
          <p:cNvPr id="34" name="Picture Placeholder 3">
            <a:extLst>
              <a:ext uri="{FF2B5EF4-FFF2-40B4-BE49-F238E27FC236}">
                <a16:creationId xmlns:a16="http://schemas.microsoft.com/office/drawing/2014/main" id="{69D5F0B5-DE10-D646-9244-6B4289E7793E}"/>
              </a:ext>
            </a:extLst>
          </p:cNvPr>
          <p:cNvSpPr>
            <a:spLocks noGrp="1"/>
          </p:cNvSpPr>
          <p:nvPr>
            <p:ph type="pic" sz="quarter" idx="30"/>
          </p:nvPr>
        </p:nvSpPr>
        <p:spPr>
          <a:xfrm>
            <a:off x="7967620" y="2358091"/>
            <a:ext cx="854075" cy="854075"/>
          </a:xfrm>
        </p:spPr>
        <p:txBody>
          <a:bodyPr/>
          <a:lstStyle>
            <a:lvl1pPr marL="0" indent="0">
              <a:buNone/>
              <a:defRPr/>
            </a:lvl1pPr>
          </a:lstStyle>
          <a:p>
            <a:r>
              <a:rPr lang="en-US" noProof="0"/>
              <a:t>Click icon to add picture</a:t>
            </a:r>
            <a:endParaRPr lang="en-US" noProof="0" dirty="0"/>
          </a:p>
        </p:txBody>
      </p:sp>
      <p:sp>
        <p:nvSpPr>
          <p:cNvPr id="35" name="Picture Placeholder 3">
            <a:extLst>
              <a:ext uri="{FF2B5EF4-FFF2-40B4-BE49-F238E27FC236}">
                <a16:creationId xmlns:a16="http://schemas.microsoft.com/office/drawing/2014/main" id="{72B87CCD-6D17-844B-87EF-F8BC69D79B06}"/>
              </a:ext>
            </a:extLst>
          </p:cNvPr>
          <p:cNvSpPr>
            <a:spLocks noGrp="1"/>
          </p:cNvSpPr>
          <p:nvPr>
            <p:ph type="pic" sz="quarter" idx="31"/>
          </p:nvPr>
        </p:nvSpPr>
        <p:spPr>
          <a:xfrm>
            <a:off x="10261341" y="2358091"/>
            <a:ext cx="854075" cy="854075"/>
          </a:xfrm>
        </p:spPr>
        <p:txBody>
          <a:bodyPr/>
          <a:lstStyle>
            <a:lvl1pPr marL="0" indent="0">
              <a:buNone/>
              <a:defRPr/>
            </a:lvl1pPr>
          </a:lstStyle>
          <a:p>
            <a:r>
              <a:rPr lang="en-US" noProof="0"/>
              <a:t>Click icon to add picture</a:t>
            </a:r>
            <a:endParaRPr lang="en-US" noProof="0" dirty="0"/>
          </a:p>
        </p:txBody>
      </p:sp>
      <p:cxnSp>
        <p:nvCxnSpPr>
          <p:cNvPr id="25" name="Straight Connector 24">
            <a:extLst>
              <a:ext uri="{FF2B5EF4-FFF2-40B4-BE49-F238E27FC236}">
                <a16:creationId xmlns:a16="http://schemas.microsoft.com/office/drawing/2014/main" id="{EC221C1A-E955-4A4A-B47B-0028C57F6940}"/>
              </a:ext>
              <a:ext uri="{C183D7F6-B498-43B3-948B-1728B52AA6E4}">
                <adec:decorative xmlns:adec="http://schemas.microsoft.com/office/drawing/2017/decorative" xmlns="" val="1"/>
              </a:ext>
            </a:extLst>
          </p:cNvPr>
          <p:cNvCxnSpPr>
            <a:cxnSpLocks/>
          </p:cNvCxnSpPr>
          <p:nvPr userDrawn="1"/>
        </p:nvCxnSpPr>
        <p:spPr>
          <a:xfrm>
            <a:off x="2659047"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29F2F69-8DE5-40C8-9500-23B5BF43202A}"/>
              </a:ext>
              <a:ext uri="{C183D7F6-B498-43B3-948B-1728B52AA6E4}">
                <adec:decorative xmlns:adec="http://schemas.microsoft.com/office/drawing/2017/decorative" xmlns="" val="1"/>
              </a:ext>
            </a:extLst>
          </p:cNvPr>
          <p:cNvCxnSpPr>
            <a:cxnSpLocks/>
          </p:cNvCxnSpPr>
          <p:nvPr userDrawn="1"/>
        </p:nvCxnSpPr>
        <p:spPr>
          <a:xfrm>
            <a:off x="4953541"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F56195C-F685-42C9-980B-24974E65EA89}"/>
              </a:ext>
              <a:ext uri="{C183D7F6-B498-43B3-948B-1728B52AA6E4}">
                <adec:decorative xmlns:adec="http://schemas.microsoft.com/office/drawing/2017/decorative" xmlns="" val="1"/>
              </a:ext>
            </a:extLst>
          </p:cNvPr>
          <p:cNvCxnSpPr>
            <a:cxnSpLocks/>
          </p:cNvCxnSpPr>
          <p:nvPr userDrawn="1"/>
        </p:nvCxnSpPr>
        <p:spPr>
          <a:xfrm>
            <a:off x="7248035"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35A3995-4F01-4D2E-A636-9AC8AF29B733}"/>
              </a:ext>
              <a:ext uri="{C183D7F6-B498-43B3-948B-1728B52AA6E4}">
                <adec:decorative xmlns:adec="http://schemas.microsoft.com/office/drawing/2017/decorative" xmlns="" val="1"/>
              </a:ext>
            </a:extLst>
          </p:cNvPr>
          <p:cNvCxnSpPr>
            <a:cxnSpLocks/>
          </p:cNvCxnSpPr>
          <p:nvPr userDrawn="1"/>
        </p:nvCxnSpPr>
        <p:spPr>
          <a:xfrm>
            <a:off x="9542529"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849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x Image Bullets Left">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019D3C0C-316D-A045-BC1B-D508718E47A9}"/>
              </a:ext>
            </a:extLst>
          </p:cNvPr>
          <p:cNvSpPr>
            <a:spLocks noChangeAspect="1"/>
          </p:cNvSpPr>
          <p:nvPr userDrawn="1"/>
        </p:nvSpPr>
        <p:spPr>
          <a:xfrm>
            <a:off x="3050592"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56D90BAC-4672-454F-9B98-7A6F31D7B3F7}"/>
              </a:ext>
            </a:extLst>
          </p:cNvPr>
          <p:cNvSpPr>
            <a:spLocks noChangeAspect="1"/>
          </p:cNvSpPr>
          <p:nvPr userDrawn="1"/>
        </p:nvSpPr>
        <p:spPr>
          <a:xfrm>
            <a:off x="5345060"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21146660-9CB0-D241-ACBC-5C0A9FC8AD1A}"/>
              </a:ext>
            </a:extLst>
          </p:cNvPr>
          <p:cNvSpPr>
            <a:spLocks noChangeAspect="1"/>
          </p:cNvSpPr>
          <p:nvPr userDrawn="1"/>
        </p:nvSpPr>
        <p:spPr>
          <a:xfrm>
            <a:off x="759111" y="2030748"/>
            <a:ext cx="1508760" cy="150876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Picture Placeholder 3">
            <a:extLst>
              <a:ext uri="{FF2B5EF4-FFF2-40B4-BE49-F238E27FC236}">
                <a16:creationId xmlns:a16="http://schemas.microsoft.com/office/drawing/2014/main" id="{831AC394-0DDA-6F4A-B2D3-6D95CD866486}"/>
              </a:ext>
            </a:extLst>
          </p:cNvPr>
          <p:cNvSpPr>
            <a:spLocks noGrp="1"/>
          </p:cNvSpPr>
          <p:nvPr>
            <p:ph type="pic" sz="quarter" idx="27"/>
          </p:nvPr>
        </p:nvSpPr>
        <p:spPr>
          <a:xfrm>
            <a:off x="1086454" y="2358091"/>
            <a:ext cx="854075" cy="854075"/>
          </a:xfrm>
        </p:spPr>
        <p:txBody>
          <a:bodyPr/>
          <a:lstStyle>
            <a:lvl1pPr marL="0" indent="0">
              <a:buNone/>
              <a:defRPr/>
            </a:lvl1pPr>
          </a:lstStyle>
          <a:p>
            <a:r>
              <a:rPr lang="en-US" noProof="0"/>
              <a:t>Click icon to add picture</a:t>
            </a:r>
            <a:endParaRPr lang="en-US" noProof="0" dirty="0"/>
          </a:p>
        </p:txBody>
      </p:sp>
      <p:sp>
        <p:nvSpPr>
          <p:cNvPr id="28" name="Picture Placeholder 3">
            <a:extLst>
              <a:ext uri="{FF2B5EF4-FFF2-40B4-BE49-F238E27FC236}">
                <a16:creationId xmlns:a16="http://schemas.microsoft.com/office/drawing/2014/main" id="{B1A58D5B-A4BA-F446-90DA-1B6B207869A8}"/>
              </a:ext>
            </a:extLst>
          </p:cNvPr>
          <p:cNvSpPr>
            <a:spLocks noGrp="1"/>
          </p:cNvSpPr>
          <p:nvPr>
            <p:ph type="pic" sz="quarter" idx="28"/>
          </p:nvPr>
        </p:nvSpPr>
        <p:spPr>
          <a:xfrm>
            <a:off x="3380176" y="2358091"/>
            <a:ext cx="854075" cy="854075"/>
          </a:xfrm>
        </p:spPr>
        <p:txBody>
          <a:bodyPr/>
          <a:lstStyle>
            <a:lvl1pPr marL="0" indent="0">
              <a:buNone/>
              <a:defRPr/>
            </a:lvl1pPr>
          </a:lstStyle>
          <a:p>
            <a:r>
              <a:rPr lang="en-US" noProof="0"/>
              <a:t>Click icon to add picture</a:t>
            </a:r>
            <a:endParaRPr lang="en-US" noProof="0" dirty="0"/>
          </a:p>
        </p:txBody>
      </p:sp>
      <p:sp>
        <p:nvSpPr>
          <p:cNvPr id="29" name="Picture Placeholder 3">
            <a:extLst>
              <a:ext uri="{FF2B5EF4-FFF2-40B4-BE49-F238E27FC236}">
                <a16:creationId xmlns:a16="http://schemas.microsoft.com/office/drawing/2014/main" id="{7912C149-C249-1940-AF83-360853E78C26}"/>
              </a:ext>
            </a:extLst>
          </p:cNvPr>
          <p:cNvSpPr>
            <a:spLocks noGrp="1"/>
          </p:cNvSpPr>
          <p:nvPr>
            <p:ph type="pic" sz="quarter" idx="29"/>
          </p:nvPr>
        </p:nvSpPr>
        <p:spPr>
          <a:xfrm>
            <a:off x="5673898" y="2358091"/>
            <a:ext cx="854075" cy="854075"/>
          </a:xfrm>
        </p:spPr>
        <p:txBody>
          <a:bodyPr/>
          <a:lstStyle>
            <a:lvl1pPr marL="0" indent="0">
              <a:buNone/>
              <a:defRPr/>
            </a:lvl1pPr>
          </a:lstStyle>
          <a:p>
            <a:r>
              <a:rPr lang="en-US" noProof="0"/>
              <a:t>Click icon to add picture</a:t>
            </a:r>
            <a:endParaRPr lang="en-US" noProof="0" dirty="0"/>
          </a:p>
        </p:txBody>
      </p:sp>
      <p:sp>
        <p:nvSpPr>
          <p:cNvPr id="42" name="Rectangle 41">
            <a:extLst>
              <a:ext uri="{FF2B5EF4-FFF2-40B4-BE49-F238E27FC236}">
                <a16:creationId xmlns:a16="http://schemas.microsoft.com/office/drawing/2014/main" id="{D24854E3-04DE-4154-AD8A-9F8AC3E4EE33}"/>
              </a:ext>
            </a:extLst>
          </p:cNvPr>
          <p:cNvSpPr/>
          <p:nvPr userDrawn="1"/>
        </p:nvSpPr>
        <p:spPr>
          <a:xfrm>
            <a:off x="7632650" y="86714"/>
            <a:ext cx="4472635" cy="6684572"/>
          </a:xfrm>
          <a:prstGeom prst="rect">
            <a:avLst/>
          </a:prstGeom>
          <a:gradFill>
            <a:gsLst>
              <a:gs pos="0">
                <a:schemeClr val="tx1">
                  <a:alpha val="0"/>
                </a:schemeClr>
              </a:gs>
              <a:gs pos="100000">
                <a:schemeClr val="tx1">
                  <a:alpha val="31000"/>
                </a:schemeClr>
              </a:gs>
            </a:gsLst>
            <a:lin ang="12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1" name="Picture Placeholder 40">
            <a:extLst>
              <a:ext uri="{FF2B5EF4-FFF2-40B4-BE49-F238E27FC236}">
                <a16:creationId xmlns:a16="http://schemas.microsoft.com/office/drawing/2014/main" id="{5BDD2BB3-B6A3-404C-846E-13E06B2F1662}"/>
              </a:ext>
            </a:extLst>
          </p:cNvPr>
          <p:cNvSpPr>
            <a:spLocks noGrp="1"/>
          </p:cNvSpPr>
          <p:nvPr>
            <p:ph type="pic" sz="quarter" idx="25" hasCustomPrompt="1"/>
          </p:nvPr>
        </p:nvSpPr>
        <p:spPr>
          <a:xfrm>
            <a:off x="7632650" y="86714"/>
            <a:ext cx="4472635" cy="6478538"/>
          </a:xfrm>
          <a:custGeom>
            <a:avLst/>
            <a:gdLst>
              <a:gd name="connsiteX0" fmla="*/ 376782 w 4559351"/>
              <a:gd name="connsiteY0" fmla="*/ 5927210 h 6604145"/>
              <a:gd name="connsiteX1" fmla="*/ 1519837 w 4559351"/>
              <a:gd name="connsiteY1" fmla="*/ 6224579 h 6604145"/>
              <a:gd name="connsiteX2" fmla="*/ 1067656 w 4559351"/>
              <a:gd name="connsiteY2" fmla="*/ 6604145 h 6604145"/>
              <a:gd name="connsiteX3" fmla="*/ 567431 w 4559351"/>
              <a:gd name="connsiteY3" fmla="*/ 6347235 h 6604145"/>
              <a:gd name="connsiteX4" fmla="*/ 3770030 w 4559351"/>
              <a:gd name="connsiteY4" fmla="*/ 4729122 h 6604145"/>
              <a:gd name="connsiteX5" fmla="*/ 3830234 w 4559351"/>
              <a:gd name="connsiteY5" fmla="*/ 4893659 h 6604145"/>
              <a:gd name="connsiteX6" fmla="*/ 3125854 w 4559351"/>
              <a:gd name="connsiteY6" fmla="*/ 4949110 h 6604145"/>
              <a:gd name="connsiteX7" fmla="*/ 3170574 w 4559351"/>
              <a:gd name="connsiteY7" fmla="*/ 4030224 h 6604145"/>
              <a:gd name="connsiteX8" fmla="*/ 3437863 w 4559351"/>
              <a:gd name="connsiteY8" fmla="*/ 4760691 h 6604145"/>
              <a:gd name="connsiteX9" fmla="*/ 2793688 w 4559351"/>
              <a:gd name="connsiteY9" fmla="*/ 4980680 h 6604145"/>
              <a:gd name="connsiteX10" fmla="*/ 2501683 w 4559351"/>
              <a:gd name="connsiteY10" fmla="*/ 5003670 h 6604145"/>
              <a:gd name="connsiteX11" fmla="*/ 0 w 4559351"/>
              <a:gd name="connsiteY11" fmla="*/ 3396395 h 6604145"/>
              <a:gd name="connsiteX12" fmla="*/ 3032435 w 4559351"/>
              <a:gd name="connsiteY12" fmla="*/ 3966867 h 6604145"/>
              <a:gd name="connsiteX13" fmla="*/ 1101460 w 4559351"/>
              <a:gd name="connsiteY13" fmla="*/ 6039845 h 6604145"/>
              <a:gd name="connsiteX14" fmla="*/ 10881 w 4559351"/>
              <a:gd name="connsiteY14" fmla="*/ 5508230 h 6604145"/>
              <a:gd name="connsiteX15" fmla="*/ 0 w 4559351"/>
              <a:gd name="connsiteY15" fmla="*/ 5475113 h 6604145"/>
              <a:gd name="connsiteX16" fmla="*/ 0 w 4559351"/>
              <a:gd name="connsiteY16" fmla="*/ 2843941 h 6604145"/>
              <a:gd name="connsiteX17" fmla="*/ 1605508 w 4559351"/>
              <a:gd name="connsiteY17" fmla="*/ 3374908 h 6604145"/>
              <a:gd name="connsiteX18" fmla="*/ 1482045 w 4559351"/>
              <a:gd name="connsiteY18" fmla="*/ 3547687 h 6604145"/>
              <a:gd name="connsiteX19" fmla="*/ 0 w 4559351"/>
              <a:gd name="connsiteY19" fmla="*/ 3206607 h 6604145"/>
              <a:gd name="connsiteX20" fmla="*/ 0 w 4559351"/>
              <a:gd name="connsiteY20" fmla="*/ 0 h 6604145"/>
              <a:gd name="connsiteX21" fmla="*/ 4559351 w 4559351"/>
              <a:gd name="connsiteY21" fmla="*/ 0 h 6604145"/>
              <a:gd name="connsiteX22" fmla="*/ 4559351 w 4559351"/>
              <a:gd name="connsiteY22" fmla="*/ 4284646 h 6604145"/>
              <a:gd name="connsiteX23" fmla="*/ 0 w 4559351"/>
              <a:gd name="connsiteY23" fmla="*/ 2645102 h 6604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559351" h="6604145">
                <a:moveTo>
                  <a:pt x="376782" y="5927210"/>
                </a:moveTo>
                <a:lnTo>
                  <a:pt x="1519837" y="6224579"/>
                </a:lnTo>
                <a:lnTo>
                  <a:pt x="1067656" y="6604145"/>
                </a:lnTo>
                <a:lnTo>
                  <a:pt x="567431" y="6347235"/>
                </a:lnTo>
                <a:close/>
                <a:moveTo>
                  <a:pt x="3770030" y="4729122"/>
                </a:moveTo>
                <a:lnTo>
                  <a:pt x="3830234" y="4893659"/>
                </a:lnTo>
                <a:lnTo>
                  <a:pt x="3125854" y="4949110"/>
                </a:lnTo>
                <a:close/>
                <a:moveTo>
                  <a:pt x="3170574" y="4030224"/>
                </a:moveTo>
                <a:lnTo>
                  <a:pt x="3437863" y="4760691"/>
                </a:lnTo>
                <a:lnTo>
                  <a:pt x="2793688" y="4980680"/>
                </a:lnTo>
                <a:lnTo>
                  <a:pt x="2501683" y="5003670"/>
                </a:lnTo>
                <a:close/>
                <a:moveTo>
                  <a:pt x="0" y="3396395"/>
                </a:moveTo>
                <a:lnTo>
                  <a:pt x="3032435" y="3966867"/>
                </a:lnTo>
                <a:lnTo>
                  <a:pt x="1101460" y="6039845"/>
                </a:lnTo>
                <a:lnTo>
                  <a:pt x="10881" y="5508230"/>
                </a:lnTo>
                <a:lnTo>
                  <a:pt x="0" y="5475113"/>
                </a:lnTo>
                <a:close/>
                <a:moveTo>
                  <a:pt x="0" y="2843941"/>
                </a:moveTo>
                <a:lnTo>
                  <a:pt x="1605508" y="3374908"/>
                </a:lnTo>
                <a:lnTo>
                  <a:pt x="1482045" y="3547687"/>
                </a:lnTo>
                <a:lnTo>
                  <a:pt x="0" y="3206607"/>
                </a:lnTo>
                <a:close/>
                <a:moveTo>
                  <a:pt x="0" y="0"/>
                </a:moveTo>
                <a:lnTo>
                  <a:pt x="4559351" y="0"/>
                </a:lnTo>
                <a:lnTo>
                  <a:pt x="4559351" y="4284646"/>
                </a:lnTo>
                <a:lnTo>
                  <a:pt x="0" y="2645102"/>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100" i="1">
                <a:latin typeface="Times New Roman" panose="02020603050405020304" pitchFamily="18" charset="0"/>
                <a:cs typeface="Times New Roman" panose="02020603050405020304" pitchFamily="18" charset="0"/>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dirty="0"/>
              <a:t>Insert or Drag and Drop Image Here</a:t>
            </a:r>
          </a:p>
        </p:txBody>
      </p:sp>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7" name="Footer Placeholder 6">
            <a:extLst>
              <a:ext uri="{FF2B5EF4-FFF2-40B4-BE49-F238E27FC236}">
                <a16:creationId xmlns:a16="http://schemas.microsoft.com/office/drawing/2014/main" id="{19F419B1-164A-4B7A-BBEC-47B6151ECB05}"/>
              </a:ext>
            </a:extLst>
          </p:cNvPr>
          <p:cNvSpPr>
            <a:spLocks noGrp="1"/>
          </p:cNvSpPr>
          <p:nvPr>
            <p:ph type="ftr" sz="quarter" idx="10"/>
          </p:nvPr>
        </p:nvSpPr>
        <p:spPr/>
        <p:txBody>
          <a:bodyPr/>
          <a:lstStyle>
            <a:lvl1pPr>
              <a:defRPr>
                <a:solidFill>
                  <a:schemeClr val="tx1">
                    <a:lumMod val="75000"/>
                    <a:lumOff val="25000"/>
                  </a:schemeClr>
                </a:solidFill>
              </a:defRPr>
            </a:lvl1pPr>
          </a:lstStyle>
          <a:p>
            <a:r>
              <a:rPr lang="en-US" noProof="0" dirty="0"/>
              <a:t>Add a footer</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726075" y="4688112"/>
            <a:ext cx="2160588" cy="900000"/>
          </a:xfrm>
        </p:spPr>
        <p:txBody>
          <a:bodyPr/>
          <a:lstStyle>
            <a:lvl1pPr marL="0" indent="0" algn="ctr">
              <a:buNone/>
              <a:defRPr sz="1600"/>
            </a:lvl1pPr>
          </a:lstStyle>
          <a:p>
            <a:pPr lvl="0"/>
            <a:r>
              <a:rPr lang="en-US" noProof="0"/>
              <a:t>Bullet Description</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5020543" y="4688112"/>
            <a:ext cx="2160588" cy="900000"/>
          </a:xfrm>
        </p:spPr>
        <p:txBody>
          <a:bodyPr/>
          <a:lstStyle>
            <a:lvl1pPr marL="0" indent="0" algn="ctr">
              <a:buNone/>
              <a:defRPr sz="1600"/>
            </a:lvl1pPr>
          </a:lstStyle>
          <a:p>
            <a:pPr lvl="0"/>
            <a:r>
              <a:rPr lang="en-US" noProof="0"/>
              <a:t>Bullet Description</a:t>
            </a:r>
          </a:p>
        </p:txBody>
      </p:sp>
      <p:sp>
        <p:nvSpPr>
          <p:cNvPr id="6" name="Text Placeholder 5">
            <a:extLst>
              <a:ext uri="{FF2B5EF4-FFF2-40B4-BE49-F238E27FC236}">
                <a16:creationId xmlns:a16="http://schemas.microsoft.com/office/drawing/2014/main" id="{EB3F7825-EB73-4976-9D8D-BAD8C8FCEA82}"/>
              </a:ext>
            </a:extLst>
          </p:cNvPr>
          <p:cNvSpPr>
            <a:spLocks noGrp="1"/>
          </p:cNvSpPr>
          <p:nvPr>
            <p:ph type="body" sz="quarter" idx="16" hasCustomPrompt="1"/>
          </p:nvPr>
        </p:nvSpPr>
        <p:spPr>
          <a:xfrm>
            <a:off x="431800" y="3926334"/>
            <a:ext cx="2160000" cy="504000"/>
          </a:xfrm>
        </p:spPr>
        <p:txBody>
          <a:bodyPr/>
          <a:lstStyle>
            <a:lvl1pPr marL="0" indent="0" algn="ctr">
              <a:buNone/>
              <a:defRPr b="1">
                <a:latin typeface="+mj-lt"/>
              </a:defRPr>
            </a:lvl1pPr>
          </a:lstStyle>
          <a:p>
            <a:pPr lvl="0"/>
            <a:r>
              <a:rPr lang="en-US" noProof="0"/>
              <a:t>Bullet 1</a:t>
            </a:r>
          </a:p>
        </p:txBody>
      </p:sp>
      <p:sp>
        <p:nvSpPr>
          <p:cNvPr id="10" name="Text Placeholder 9">
            <a:extLst>
              <a:ext uri="{FF2B5EF4-FFF2-40B4-BE49-F238E27FC236}">
                <a16:creationId xmlns:a16="http://schemas.microsoft.com/office/drawing/2014/main" id="{6D972951-9088-4993-8DED-9DA3B6B08CF2}"/>
              </a:ext>
            </a:extLst>
          </p:cNvPr>
          <p:cNvSpPr>
            <a:spLocks noGrp="1"/>
          </p:cNvSpPr>
          <p:nvPr>
            <p:ph type="body" sz="quarter" idx="17" hasCustomPrompt="1"/>
          </p:nvPr>
        </p:nvSpPr>
        <p:spPr>
          <a:xfrm>
            <a:off x="2726076" y="3926335"/>
            <a:ext cx="2160587" cy="504000"/>
          </a:xfrm>
        </p:spPr>
        <p:txBody>
          <a:bodyPr/>
          <a:lstStyle>
            <a:lvl1pPr marL="0" indent="0" algn="ctr">
              <a:buNone/>
              <a:defRPr b="1">
                <a:latin typeface="+mj-lt"/>
              </a:defRPr>
            </a:lvl1pPr>
          </a:lstStyle>
          <a:p>
            <a:pPr lvl="0"/>
            <a:r>
              <a:rPr lang="en-US" noProof="0"/>
              <a:t>Bullet 2</a:t>
            </a:r>
          </a:p>
        </p:txBody>
      </p:sp>
      <p:sp>
        <p:nvSpPr>
          <p:cNvPr id="12" name="Text Placeholder 11">
            <a:extLst>
              <a:ext uri="{FF2B5EF4-FFF2-40B4-BE49-F238E27FC236}">
                <a16:creationId xmlns:a16="http://schemas.microsoft.com/office/drawing/2014/main" id="{48424FDD-507C-4199-BFC6-8BC01D8992B6}"/>
              </a:ext>
            </a:extLst>
          </p:cNvPr>
          <p:cNvSpPr>
            <a:spLocks noGrp="1"/>
          </p:cNvSpPr>
          <p:nvPr>
            <p:ph type="body" sz="quarter" idx="18" hasCustomPrompt="1"/>
          </p:nvPr>
        </p:nvSpPr>
        <p:spPr>
          <a:xfrm>
            <a:off x="5020543" y="3926335"/>
            <a:ext cx="2160588" cy="504000"/>
          </a:xfrm>
        </p:spPr>
        <p:txBody>
          <a:bodyPr/>
          <a:lstStyle>
            <a:lvl1pPr marL="0" indent="0" algn="ctr">
              <a:buNone/>
              <a:defRPr b="1">
                <a:latin typeface="+mj-lt"/>
              </a:defRPr>
            </a:lvl1pPr>
          </a:lstStyle>
          <a:p>
            <a:pPr lvl="0"/>
            <a:r>
              <a:rPr lang="en-US" noProof="0"/>
              <a:t>Bullet 3</a:t>
            </a:r>
          </a:p>
        </p:txBody>
      </p:sp>
      <p:sp>
        <p:nvSpPr>
          <p:cNvPr id="21" name="Text Placeholder 20">
            <a:extLst>
              <a:ext uri="{FF2B5EF4-FFF2-40B4-BE49-F238E27FC236}">
                <a16:creationId xmlns:a16="http://schemas.microsoft.com/office/drawing/2014/main" id="{DA4566DA-C848-4A27-BBC8-722932FFD7F6}"/>
              </a:ext>
            </a:extLst>
          </p:cNvPr>
          <p:cNvSpPr>
            <a:spLocks noGrp="1"/>
          </p:cNvSpPr>
          <p:nvPr>
            <p:ph type="body" sz="quarter" idx="21" hasCustomPrompt="1"/>
          </p:nvPr>
        </p:nvSpPr>
        <p:spPr>
          <a:xfrm>
            <a:off x="432094" y="4683350"/>
            <a:ext cx="2160000" cy="900000"/>
          </a:xfrm>
        </p:spPr>
        <p:txBody>
          <a:bodyPr/>
          <a:lstStyle>
            <a:lvl1pPr marL="0" indent="0" algn="ctr">
              <a:buNone/>
              <a:defRPr sz="1600"/>
            </a:lvl1pPr>
          </a:lstStyle>
          <a:p>
            <a:pPr lvl="0"/>
            <a:r>
              <a:rPr lang="en-US" noProof="0"/>
              <a:t>Bullet Description</a:t>
            </a:r>
          </a:p>
        </p:txBody>
      </p:sp>
      <p:sp>
        <p:nvSpPr>
          <p:cNvPr id="51" name="Octagon 50">
            <a:extLst>
              <a:ext uri="{FF2B5EF4-FFF2-40B4-BE49-F238E27FC236}">
                <a16:creationId xmlns:a16="http://schemas.microsoft.com/office/drawing/2014/main" id="{758B0359-60B9-4D73-825D-ACE303A61C50}"/>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2" name="Oval 51">
            <a:extLst>
              <a:ext uri="{FF2B5EF4-FFF2-40B4-BE49-F238E27FC236}">
                <a16:creationId xmlns:a16="http://schemas.microsoft.com/office/drawing/2014/main" id="{09921541-DECE-43BB-BF92-A4B5D5EE5469}"/>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3" name="Oval 52">
            <a:extLst>
              <a:ext uri="{FF2B5EF4-FFF2-40B4-BE49-F238E27FC236}">
                <a16:creationId xmlns:a16="http://schemas.microsoft.com/office/drawing/2014/main" id="{83095B3B-1284-4E49-BE50-9C84BE7E58B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4" name="Oval 53">
            <a:extLst>
              <a:ext uri="{FF2B5EF4-FFF2-40B4-BE49-F238E27FC236}">
                <a16:creationId xmlns:a16="http://schemas.microsoft.com/office/drawing/2014/main" id="{7491DD10-64CD-40CA-A0BB-397696C0C168}"/>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55" name="Slide Number Placeholder 54">
            <a:extLst>
              <a:ext uri="{FF2B5EF4-FFF2-40B4-BE49-F238E27FC236}">
                <a16:creationId xmlns:a16="http://schemas.microsoft.com/office/drawing/2014/main" id="{8702E81C-40F0-489E-8339-0139157E6327}"/>
              </a:ext>
            </a:extLst>
          </p:cNvPr>
          <p:cNvSpPr>
            <a:spLocks noGrp="1"/>
          </p:cNvSpPr>
          <p:nvPr>
            <p:ph type="sldNum" sz="quarter" idx="26"/>
          </p:nvPr>
        </p:nvSpPr>
        <p:spPr/>
        <p:txBody>
          <a:bodyPr/>
          <a:lstStyle/>
          <a:p>
            <a:fld id="{19B51A1E-902D-48AF-9020-955120F399B6}" type="slidenum">
              <a:rPr lang="en-US" noProof="0" smtClean="0"/>
              <a:pPr/>
              <a:t>‹#›</a:t>
            </a:fld>
            <a:endParaRPr lang="en-US" noProof="0" dirty="0"/>
          </a:p>
        </p:txBody>
      </p:sp>
      <p:cxnSp>
        <p:nvCxnSpPr>
          <p:cNvPr id="23" name="Straight Connector 22" descr="First divider line on slide">
            <a:extLst>
              <a:ext uri="{FF2B5EF4-FFF2-40B4-BE49-F238E27FC236}">
                <a16:creationId xmlns:a16="http://schemas.microsoft.com/office/drawing/2014/main" id="{75A2F210-E29E-4509-86FF-5A92281F691D}"/>
              </a:ext>
              <a:ext uri="{C183D7F6-B498-43B3-948B-1728B52AA6E4}">
                <adec:decorative xmlns:adec="http://schemas.microsoft.com/office/drawing/2017/decorative" xmlns="" val="1"/>
              </a:ext>
            </a:extLst>
          </p:cNvPr>
          <p:cNvCxnSpPr>
            <a:cxnSpLocks/>
          </p:cNvCxnSpPr>
          <p:nvPr userDrawn="1"/>
        </p:nvCxnSpPr>
        <p:spPr>
          <a:xfrm>
            <a:off x="2659047"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descr="Second divider line on slide">
            <a:extLst>
              <a:ext uri="{FF2B5EF4-FFF2-40B4-BE49-F238E27FC236}">
                <a16:creationId xmlns:a16="http://schemas.microsoft.com/office/drawing/2014/main" id="{CF080BFA-0CFA-4DFF-8658-916C22E7C2DE}"/>
              </a:ext>
              <a:ext uri="{C183D7F6-B498-43B3-948B-1728B52AA6E4}">
                <adec:decorative xmlns:adec="http://schemas.microsoft.com/office/drawing/2017/decorative" xmlns="" val="1"/>
              </a:ext>
            </a:extLst>
          </p:cNvPr>
          <p:cNvCxnSpPr>
            <a:cxnSpLocks/>
          </p:cNvCxnSpPr>
          <p:nvPr userDrawn="1"/>
        </p:nvCxnSpPr>
        <p:spPr>
          <a:xfrm>
            <a:off x="4953541" y="2052013"/>
            <a:ext cx="0" cy="1487495"/>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663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ctagon 6">
            <a:extLst>
              <a:ext uri="{FF2B5EF4-FFF2-40B4-BE49-F238E27FC236}">
                <a16:creationId xmlns:a16="http://schemas.microsoft.com/office/drawing/2014/main" id="{12B87281-2FCA-44C5-BFC9-FD653787EFC4}"/>
              </a:ext>
            </a:extLst>
          </p:cNvPr>
          <p:cNvSpPr/>
          <p:nvPr userDrawn="1"/>
        </p:nvSpPr>
        <p:spPr>
          <a:xfrm rot="1361022">
            <a:off x="11394972" y="6053793"/>
            <a:ext cx="634795" cy="634795"/>
          </a:xfrm>
          <a:prstGeom prst="octagon">
            <a:avLst/>
          </a:prstGeom>
          <a:noFill/>
          <a:ln w="3175">
            <a:solidFill>
              <a:schemeClr val="bg1">
                <a:lumMod val="8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40000" cy="432000"/>
          </a:xfrm>
          <a:prstGeom prst="rect">
            <a:avLst/>
          </a:prstGeom>
        </p:spPr>
        <p:txBody>
          <a:bodyPr vert="horz" lIns="0" tIns="0" rIns="0" bIns="0" rtlCol="0" anchor="ctr">
            <a:noAutofit/>
          </a:bodyPr>
          <a:lstStyle/>
          <a:p>
            <a:r>
              <a:rPr lang="en-US" noProof="0"/>
              <a:t>Click to edit Master title style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1340000" cy="468000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1999" y="6188628"/>
            <a:ext cx="8784941" cy="365125"/>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496369" y="6155190"/>
            <a:ext cx="432000" cy="432000"/>
          </a:xfrm>
          <a:prstGeom prst="ellipse">
            <a:avLst/>
          </a:prstGeom>
          <a:noFill/>
          <a:ln w="3175">
            <a:solidFill>
              <a:schemeClr val="accent1"/>
            </a:solidFill>
          </a:ln>
        </p:spPr>
        <p:txBody>
          <a:bodyPr vert="horz" lIns="0" tIns="0" rIns="0" bIns="0" rtlCol="0" anchor="ctr"/>
          <a:lstStyle>
            <a:lvl1pPr algn="ctr">
              <a:defRPr sz="1200" b="1" i="1">
                <a:solidFill>
                  <a:schemeClr val="tx1"/>
                </a:solidFill>
                <a:latin typeface="+mj-lt"/>
              </a:defRPr>
            </a:lvl1pPr>
          </a:lstStyle>
          <a:p>
            <a:fld id="{19B51A1E-902D-48AF-9020-955120F399B6}" type="slidenum">
              <a:rPr lang="en-US" noProof="0" smtClean="0"/>
              <a:pPr/>
              <a:t>‹#›</a:t>
            </a:fld>
            <a:endParaRPr lang="en-US" noProof="0" dirty="0"/>
          </a:p>
        </p:txBody>
      </p:sp>
      <p:sp>
        <p:nvSpPr>
          <p:cNvPr id="9" name="Oval 8">
            <a:extLst>
              <a:ext uri="{FF2B5EF4-FFF2-40B4-BE49-F238E27FC236}">
                <a16:creationId xmlns:a16="http://schemas.microsoft.com/office/drawing/2014/main" id="{B66BF03E-F48E-4C0A-9078-07AC4DDF896A}"/>
              </a:ext>
            </a:extLst>
          </p:cNvPr>
          <p:cNvSpPr/>
          <p:nvPr userDrawn="1"/>
        </p:nvSpPr>
        <p:spPr>
          <a:xfrm>
            <a:off x="11533871" y="6185902"/>
            <a:ext cx="73515" cy="735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10" name="Oval 9">
            <a:extLst>
              <a:ext uri="{FF2B5EF4-FFF2-40B4-BE49-F238E27FC236}">
                <a16:creationId xmlns:a16="http://schemas.microsoft.com/office/drawing/2014/main" id="{9F827500-FC74-463C-9312-BC59104AEBD6}"/>
              </a:ext>
            </a:extLst>
          </p:cNvPr>
          <p:cNvSpPr/>
          <p:nvPr userDrawn="1"/>
        </p:nvSpPr>
        <p:spPr>
          <a:xfrm>
            <a:off x="11892084" y="6561525"/>
            <a:ext cx="100439" cy="100439"/>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extBox 10">
            <a:extLst>
              <a:ext uri="{FF2B5EF4-FFF2-40B4-BE49-F238E27FC236}">
                <a16:creationId xmlns:a16="http://schemas.microsoft.com/office/drawing/2014/main" id="{110EE18F-610D-4230-BA82-4E5007401ADD}"/>
              </a:ext>
            </a:extLst>
          </p:cNvPr>
          <p:cNvSpPr txBox="1"/>
          <p:nvPr userDrawn="1"/>
        </p:nvSpPr>
        <p:spPr>
          <a:xfrm>
            <a:off x="8734570" y="6278857"/>
            <a:ext cx="2510557" cy="184666"/>
          </a:xfrm>
          <a:prstGeom prst="rect">
            <a:avLst/>
          </a:prstGeom>
          <a:noFill/>
        </p:spPr>
        <p:txBody>
          <a:bodyPr wrap="square" lIns="0" tIns="0" rIns="0" bIns="0" rtlCol="0">
            <a:noAutofit/>
          </a:bodyPr>
          <a:lstStyle/>
          <a:p>
            <a:pPr algn="r"/>
            <a:r>
              <a:rPr lang="en-US" sz="1200" noProof="0" dirty="0">
                <a:solidFill>
                  <a:schemeClr val="tx2"/>
                </a:solidFill>
                <a:latin typeface="+mj-lt"/>
              </a:rPr>
              <a:t>Your Logo or Name Here</a:t>
            </a:r>
          </a:p>
        </p:txBody>
      </p:sp>
      <p:sp>
        <p:nvSpPr>
          <p:cNvPr id="14" name="Oval 13">
            <a:extLst>
              <a:ext uri="{FF2B5EF4-FFF2-40B4-BE49-F238E27FC236}">
                <a16:creationId xmlns:a16="http://schemas.microsoft.com/office/drawing/2014/main" id="{2AF375EA-F235-4EAA-A52F-D6BF0D6EDDCA}"/>
              </a:ext>
            </a:extLst>
          </p:cNvPr>
          <p:cNvSpPr/>
          <p:nvPr userDrawn="1"/>
        </p:nvSpPr>
        <p:spPr>
          <a:xfrm>
            <a:off x="11342875" y="5990144"/>
            <a:ext cx="260512" cy="26051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1"/>
              </a:solidFill>
            </a:endParaRPr>
          </a:p>
        </p:txBody>
      </p:sp>
      <p:sp>
        <p:nvSpPr>
          <p:cNvPr id="18" name="Rectangle 17">
            <a:extLst>
              <a:ext uri="{FF2B5EF4-FFF2-40B4-BE49-F238E27FC236}">
                <a16:creationId xmlns:a16="http://schemas.microsoft.com/office/drawing/2014/main" id="{7E3C8C5B-6356-4B7C-887C-A436D7DB4059}"/>
              </a:ext>
            </a:extLst>
          </p:cNvPr>
          <p:cNvSpPr/>
          <p:nvPr userDrawn="1"/>
        </p:nvSpPr>
        <p:spPr>
          <a:xfrm>
            <a:off x="0" y="6771286"/>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13120C00-0FF6-411F-B2D6-C625ED6BD241}"/>
              </a:ext>
            </a:extLst>
          </p:cNvPr>
          <p:cNvSpPr/>
          <p:nvPr userDrawn="1"/>
        </p:nvSpPr>
        <p:spPr>
          <a:xfrm>
            <a:off x="0" y="0"/>
            <a:ext cx="12192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Rectangle 19">
            <a:extLst>
              <a:ext uri="{FF2B5EF4-FFF2-40B4-BE49-F238E27FC236}">
                <a16:creationId xmlns:a16="http://schemas.microsoft.com/office/drawing/2014/main" id="{2D142C1D-78E5-4AD5-BEF3-C015D6E3FEBD}"/>
              </a:ext>
            </a:extLst>
          </p:cNvPr>
          <p:cNvSpPr/>
          <p:nvPr userDrawn="1"/>
        </p:nvSpPr>
        <p:spPr>
          <a:xfrm rot="5400000">
            <a:off x="-3385643" y="3385642"/>
            <a:ext cx="6858001"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300D9306-2240-47FF-AA2F-DC7C26A008A4}"/>
              </a:ext>
            </a:extLst>
          </p:cNvPr>
          <p:cNvSpPr/>
          <p:nvPr userDrawn="1"/>
        </p:nvSpPr>
        <p:spPr>
          <a:xfrm rot="5400000">
            <a:off x="8719643" y="3385643"/>
            <a:ext cx="6858000" cy="867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50" r:id="rId4"/>
    <p:sldLayoutId id="2147483688" r:id="rId5"/>
    <p:sldLayoutId id="2147483656" r:id="rId6"/>
    <p:sldLayoutId id="2147483657" r:id="rId7"/>
    <p:sldLayoutId id="2147483665" r:id="rId8"/>
    <p:sldLayoutId id="2147483666" r:id="rId9"/>
    <p:sldLayoutId id="2147483667" r:id="rId10"/>
    <p:sldLayoutId id="2147483668" r:id="rId11"/>
    <p:sldLayoutId id="2147483669" r:id="rId12"/>
    <p:sldLayoutId id="2147483671" r:id="rId13"/>
    <p:sldLayoutId id="2147483687" r:id="rId14"/>
    <p:sldLayoutId id="2147483672" r:id="rId15"/>
    <p:sldLayoutId id="2147483673" r:id="rId16"/>
    <p:sldLayoutId id="2147483674" r:id="rId17"/>
    <p:sldLayoutId id="2147483677" r:id="rId18"/>
    <p:sldLayoutId id="2147483654" r:id="rId19"/>
    <p:sldLayoutId id="2147483660" r:id="rId20"/>
    <p:sldLayoutId id="2147483661" r:id="rId21"/>
    <p:sldLayoutId id="2147483681" r:id="rId22"/>
    <p:sldLayoutId id="2147483682" r:id="rId23"/>
    <p:sldLayoutId id="2147483683" r:id="rId24"/>
    <p:sldLayoutId id="2147483684" r:id="rId25"/>
    <p:sldLayoutId id="2147483685" r:id="rId26"/>
    <p:sldLayoutId id="2147483686" r:id="rId27"/>
  </p:sldLayoutIdLst>
  <p:hf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4" name="Picture Placeholder 43" descr="cartoon drawing of flowers&#10;">
            <a:extLst>
              <a:ext uri="{FF2B5EF4-FFF2-40B4-BE49-F238E27FC236}">
                <a16:creationId xmlns:a16="http://schemas.microsoft.com/office/drawing/2014/main" id="{1583F255-AF13-4756-96C9-236AB3183BB1}"/>
              </a:ext>
            </a:extLst>
          </p:cNvPr>
          <p:cNvPicPr>
            <a:picLocks noGrp="1" noChangeAspect="1"/>
          </p:cNvPicPr>
          <p:nvPr>
            <p:ph type="pic" sz="quarter" idx="12"/>
          </p:nvPr>
        </p:nvPicPr>
        <p:blipFill>
          <a:blip r:embed="rId3" cstate="screen">
            <a:extLst>
              <a:ext uri="{28A0092B-C50C-407E-A947-70E740481C1C}">
                <a14:useLocalDpi xmlns:a14="http://schemas.microsoft.com/office/drawing/2010/main"/>
              </a:ext>
            </a:extLst>
          </a:blip>
          <a:srcRect l="12" r="12"/>
          <a:stretch>
            <a:fillRect/>
          </a:stretch>
        </p:blipFill>
        <p:spPr/>
      </p:pic>
      <p:sp>
        <p:nvSpPr>
          <p:cNvPr id="6" name="Title 5">
            <a:extLst>
              <a:ext uri="{FF2B5EF4-FFF2-40B4-BE49-F238E27FC236}">
                <a16:creationId xmlns:a16="http://schemas.microsoft.com/office/drawing/2014/main" id="{2E3EA56B-BEB0-4656-A20B-D15F03B7ACA1}"/>
              </a:ext>
            </a:extLst>
          </p:cNvPr>
          <p:cNvSpPr>
            <a:spLocks noGrp="1"/>
          </p:cNvSpPr>
          <p:nvPr>
            <p:ph type="ctrTitle"/>
          </p:nvPr>
        </p:nvSpPr>
        <p:spPr/>
        <p:txBody>
          <a:bodyPr/>
          <a:lstStyle/>
          <a:p>
            <a:r>
              <a:rPr lang="en-US" sz="2800" dirty="0"/>
              <a:t>Sometimes with One I Love</a:t>
            </a:r>
          </a:p>
        </p:txBody>
      </p:sp>
      <p:cxnSp>
        <p:nvCxnSpPr>
          <p:cNvPr id="15" name="Straight Connector 14">
            <a:extLst>
              <a:ext uri="{FF2B5EF4-FFF2-40B4-BE49-F238E27FC236}">
                <a16:creationId xmlns:a16="http://schemas.microsoft.com/office/drawing/2014/main" id="{E99227BA-E7FE-418C-A9C9-21C49E9DFD38}"/>
              </a:ext>
              <a:ext uri="{C183D7F6-B498-43B3-948B-1728B52AA6E4}">
                <adec:decorative xmlns:adec="http://schemas.microsoft.com/office/drawing/2017/decorative" xmlns="" val="1"/>
              </a:ext>
            </a:extLst>
          </p:cNvPr>
          <p:cNvCxnSpPr>
            <a:cxnSpLocks/>
          </p:cNvCxnSpPr>
          <p:nvPr/>
        </p:nvCxnSpPr>
        <p:spPr>
          <a:xfrm>
            <a:off x="7777113" y="2407072"/>
            <a:ext cx="0" cy="1100190"/>
          </a:xfrm>
          <a:prstGeom prst="line">
            <a:avLst/>
          </a:prstGeom>
        </p:spPr>
        <p:style>
          <a:lnRef idx="1">
            <a:schemeClr val="accent1"/>
          </a:lnRef>
          <a:fillRef idx="0">
            <a:schemeClr val="accent1"/>
          </a:fillRef>
          <a:effectRef idx="0">
            <a:schemeClr val="accent1"/>
          </a:effectRef>
          <a:fontRef idx="minor">
            <a:schemeClr val="tx1"/>
          </a:fontRef>
        </p:style>
      </p:cxnSp>
      <p:sp>
        <p:nvSpPr>
          <p:cNvPr id="7" name="Subtitle 6">
            <a:extLst>
              <a:ext uri="{FF2B5EF4-FFF2-40B4-BE49-F238E27FC236}">
                <a16:creationId xmlns:a16="http://schemas.microsoft.com/office/drawing/2014/main" id="{DA0FE6D5-D475-4CBB-A6C2-E3D991A36891}"/>
              </a:ext>
            </a:extLst>
          </p:cNvPr>
          <p:cNvSpPr>
            <a:spLocks noGrp="1"/>
          </p:cNvSpPr>
          <p:nvPr>
            <p:ph type="subTitle" idx="1"/>
          </p:nvPr>
        </p:nvSpPr>
        <p:spPr/>
        <p:txBody>
          <a:bodyPr/>
          <a:lstStyle/>
          <a:p>
            <a:r>
              <a:rPr lang="en-US" dirty="0"/>
              <a:t>- Walt Whitman</a:t>
            </a:r>
          </a:p>
        </p:txBody>
      </p:sp>
      <p:grpSp>
        <p:nvGrpSpPr>
          <p:cNvPr id="34" name="Group 33">
            <a:extLst>
              <a:ext uri="{FF2B5EF4-FFF2-40B4-BE49-F238E27FC236}">
                <a16:creationId xmlns:a16="http://schemas.microsoft.com/office/drawing/2014/main" id="{F83DDF3D-91CE-40FB-BC3D-FFB1B5D89E47}"/>
              </a:ext>
              <a:ext uri="{C183D7F6-B498-43B3-948B-1728B52AA6E4}">
                <adec:decorative xmlns:adec="http://schemas.microsoft.com/office/drawing/2017/decorative" xmlns="" val="1"/>
              </a:ext>
            </a:extLst>
          </p:cNvPr>
          <p:cNvGrpSpPr/>
          <p:nvPr/>
        </p:nvGrpSpPr>
        <p:grpSpPr>
          <a:xfrm rot="14400000">
            <a:off x="2652367" y="2055974"/>
            <a:ext cx="1166491" cy="1379850"/>
            <a:chOff x="2451164" y="891257"/>
            <a:chExt cx="2066510" cy="2444489"/>
          </a:xfrm>
        </p:grpSpPr>
        <p:sp>
          <p:nvSpPr>
            <p:cNvPr id="47" name="Freeform: Shape 46">
              <a:extLst>
                <a:ext uri="{FF2B5EF4-FFF2-40B4-BE49-F238E27FC236}">
                  <a16:creationId xmlns:a16="http://schemas.microsoft.com/office/drawing/2014/main" id="{B6D0B8EE-8E06-4051-87BF-62C153F3FBBB}"/>
                </a:ext>
              </a:extLst>
            </p:cNvPr>
            <p:cNvSpPr/>
            <p:nvPr/>
          </p:nvSpPr>
          <p:spPr>
            <a:xfrm rot="4308689">
              <a:off x="2494071" y="848350"/>
              <a:ext cx="1980696" cy="2066510"/>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298CE312-D679-4677-A70A-DD8680158C70}"/>
                </a:ext>
              </a:extLst>
            </p:cNvPr>
            <p:cNvSpPr/>
            <p:nvPr/>
          </p:nvSpPr>
          <p:spPr>
            <a:xfrm rot="17100000">
              <a:off x="2845997" y="2637537"/>
              <a:ext cx="749854" cy="646563"/>
            </a:xfrm>
            <a:custGeom>
              <a:avLst/>
              <a:gdLst>
                <a:gd name="connsiteX0" fmla="*/ 0 w 1980696"/>
                <a:gd name="connsiteY0" fmla="*/ 2066510 h 2066510"/>
                <a:gd name="connsiteX1" fmla="*/ 1138078 w 1980696"/>
                <a:gd name="connsiteY1" fmla="*/ 0 h 2066510"/>
                <a:gd name="connsiteX2" fmla="*/ 1980696 w 1980696"/>
                <a:gd name="connsiteY2" fmla="*/ 1530016 h 2066510"/>
                <a:gd name="connsiteX3" fmla="*/ 1459417 w 1980696"/>
                <a:gd name="connsiteY3" fmla="*/ 2066510 h 2066510"/>
              </a:gdLst>
              <a:ahLst/>
              <a:cxnLst>
                <a:cxn ang="0">
                  <a:pos x="connsiteX0" y="connsiteY0"/>
                </a:cxn>
                <a:cxn ang="0">
                  <a:pos x="connsiteX1" y="connsiteY1"/>
                </a:cxn>
                <a:cxn ang="0">
                  <a:pos x="connsiteX2" y="connsiteY2"/>
                </a:cxn>
                <a:cxn ang="0">
                  <a:pos x="connsiteX3" y="connsiteY3"/>
                </a:cxn>
              </a:cxnLst>
              <a:rect l="l" t="t" r="r" b="b"/>
              <a:pathLst>
                <a:path w="1980696" h="2066510">
                  <a:moveTo>
                    <a:pt x="0" y="2066510"/>
                  </a:moveTo>
                  <a:lnTo>
                    <a:pt x="1138078" y="0"/>
                  </a:lnTo>
                  <a:lnTo>
                    <a:pt x="1980696" y="1530016"/>
                  </a:lnTo>
                  <a:lnTo>
                    <a:pt x="1459417" y="2066510"/>
                  </a:lnTo>
                  <a:close/>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TextBox 3">
            <a:extLst>
              <a:ext uri="{FF2B5EF4-FFF2-40B4-BE49-F238E27FC236}">
                <a16:creationId xmlns:a16="http://schemas.microsoft.com/office/drawing/2014/main" id="{DA95093F-1624-4DBE-A4E4-66F44362C689}"/>
              </a:ext>
            </a:extLst>
          </p:cNvPr>
          <p:cNvSpPr txBox="1"/>
          <p:nvPr/>
        </p:nvSpPr>
        <p:spPr>
          <a:xfrm>
            <a:off x="7988300" y="2616200"/>
            <a:ext cx="1549395" cy="891062"/>
          </a:xfrm>
          <a:prstGeom prst="rect">
            <a:avLst/>
          </a:prstGeom>
          <a:noFill/>
        </p:spPr>
        <p:txBody>
          <a:bodyPr wrap="square" lIns="0" tIns="0" rIns="0" bIns="0" rtlCol="0">
            <a:noAutofit/>
          </a:bodyPr>
          <a:lstStyle/>
          <a:p>
            <a:pPr algn="l"/>
            <a:r>
              <a:rPr lang="en-US" dirty="0">
                <a:solidFill>
                  <a:schemeClr val="bg1"/>
                </a:solidFill>
              </a:rPr>
              <a:t>By: Jazmin Vital</a:t>
            </a:r>
          </a:p>
        </p:txBody>
      </p:sp>
    </p:spTree>
    <p:extLst>
      <p:ext uri="{BB962C8B-B14F-4D97-AF65-F5344CB8AC3E}">
        <p14:creationId xmlns:p14="http://schemas.microsoft.com/office/powerpoint/2010/main" val="402628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84AD6F5-05F9-4568-9366-223F092A4A23}"/>
              </a:ext>
            </a:extLst>
          </p:cNvPr>
          <p:cNvSpPr>
            <a:spLocks noGrp="1"/>
          </p:cNvSpPr>
          <p:nvPr>
            <p:ph type="pic" sz="quarter" idx="13"/>
          </p:nvPr>
        </p:nvSpPr>
        <p:spPr/>
      </p:sp>
      <p:pic>
        <p:nvPicPr>
          <p:cNvPr id="1026" name="Picture 2" descr="Image result for sometimes with one i love">
            <a:extLst>
              <a:ext uri="{FF2B5EF4-FFF2-40B4-BE49-F238E27FC236}">
                <a16:creationId xmlns:a16="http://schemas.microsoft.com/office/drawing/2014/main" id="{09D34706-B9F0-454B-82D0-660A7841FA50}"/>
              </a:ext>
            </a:extLst>
          </p:cNvPr>
          <p:cNvPicPr>
            <a:picLocks noGrp="1" noChangeAspect="1" noChangeArrowheads="1"/>
          </p:cNvPicPr>
          <p:nvPr>
            <p:ph type="pic" sz="quarter" idx="12"/>
          </p:nvPr>
        </p:nvPicPr>
        <p:blipFill>
          <a:blip r:embed="rId2">
            <a:extLst>
              <a:ext uri="{28A0092B-C50C-407E-A947-70E740481C1C}">
                <a14:useLocalDpi xmlns:a14="http://schemas.microsoft.com/office/drawing/2010/main" val="0"/>
              </a:ext>
            </a:extLst>
          </a:blip>
          <a:srcRect l="7692" r="7692"/>
          <a:stretch>
            <a:fillRect/>
          </a:stretch>
        </p:blipFill>
        <p:spPr bwMode="auto">
          <a:xfrm>
            <a:off x="86715" y="86714"/>
            <a:ext cx="12018572" cy="6684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146224"/>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ADFF5D-7632-440F-8E06-06EDFB734167}"/>
              </a:ext>
            </a:extLst>
          </p:cNvPr>
          <p:cNvSpPr>
            <a:spLocks noGrp="1"/>
          </p:cNvSpPr>
          <p:nvPr>
            <p:ph type="ctrTitle"/>
          </p:nvPr>
        </p:nvSpPr>
        <p:spPr>
          <a:xfrm>
            <a:off x="306579" y="310556"/>
            <a:ext cx="7202786" cy="1449788"/>
          </a:xfrm>
        </p:spPr>
        <p:txBody>
          <a:bodyPr/>
          <a:lstStyle/>
          <a:p>
            <a:r>
              <a:rPr lang="en-US" dirty="0"/>
              <a:t>My Thoughts.</a:t>
            </a:r>
          </a:p>
        </p:txBody>
      </p:sp>
      <p:sp>
        <p:nvSpPr>
          <p:cNvPr id="8" name="TextBox 7">
            <a:extLst>
              <a:ext uri="{FF2B5EF4-FFF2-40B4-BE49-F238E27FC236}">
                <a16:creationId xmlns:a16="http://schemas.microsoft.com/office/drawing/2014/main" id="{63AC3B8A-9D42-4775-B44E-134B02F552D7}"/>
              </a:ext>
            </a:extLst>
          </p:cNvPr>
          <p:cNvSpPr txBox="1"/>
          <p:nvPr/>
        </p:nvSpPr>
        <p:spPr>
          <a:xfrm>
            <a:off x="306579" y="2093259"/>
            <a:ext cx="11631421" cy="4663141"/>
          </a:xfrm>
          <a:prstGeom prst="rect">
            <a:avLst/>
          </a:prstGeom>
          <a:solidFill>
            <a:schemeClr val="tx1">
              <a:lumMod val="85000"/>
              <a:lumOff val="15000"/>
            </a:schemeClr>
          </a:solidFill>
        </p:spPr>
        <p:txBody>
          <a:bodyPr wrap="square" lIns="0" tIns="0" rIns="0" bIns="0" rtlCol="0" anchor="t">
            <a:noAutofit/>
          </a:bodyPr>
          <a:lstStyle/>
          <a:p>
            <a:pPr marL="457200" indent="-457200" algn="l">
              <a:buFont typeface="Arial" panose="020B0604020202020204" pitchFamily="34" charset="0"/>
              <a:buChar char="•"/>
            </a:pPr>
            <a:r>
              <a:rPr lang="en-US" sz="2800" dirty="0">
                <a:solidFill>
                  <a:schemeClr val="bg1"/>
                </a:solidFill>
              </a:rPr>
              <a:t>When I read the title, my first thought was he was going to talk about love and his desire for someone.</a:t>
            </a:r>
            <a:endParaRPr lang="en-US" sz="2800" dirty="0">
              <a:solidFill>
                <a:schemeClr val="bg1"/>
              </a:solidFill>
              <a:cs typeface="Calibri Light"/>
            </a:endParaRPr>
          </a:p>
          <a:p>
            <a:pPr marL="457200" indent="-457200" algn="l">
              <a:buFont typeface="Arial" panose="020B0604020202020204" pitchFamily="34" charset="0"/>
              <a:buChar char="•"/>
            </a:pPr>
            <a:r>
              <a:rPr lang="en-US" sz="2800" dirty="0">
                <a:solidFill>
                  <a:schemeClr val="bg1"/>
                </a:solidFill>
              </a:rPr>
              <a:t>The comprehension of the poem wasn’t hard, and I could understand the point he was trying to get across</a:t>
            </a:r>
            <a:endParaRPr lang="en-US" sz="2800" dirty="0">
              <a:solidFill>
                <a:schemeClr val="bg1"/>
              </a:solidFill>
              <a:cs typeface="Calibri Light"/>
            </a:endParaRPr>
          </a:p>
          <a:p>
            <a:pPr marL="457200" indent="-457200" algn="l">
              <a:buFont typeface="Arial" panose="020B0604020202020204" pitchFamily="34" charset="0"/>
              <a:buChar char="•"/>
            </a:pPr>
            <a:r>
              <a:rPr lang="en-US" sz="2800" dirty="0">
                <a:solidFill>
                  <a:schemeClr val="bg1"/>
                </a:solidFill>
              </a:rPr>
              <a:t>Words I had to look up were ardently and effuse</a:t>
            </a:r>
            <a:endParaRPr lang="en-US" sz="2800" dirty="0">
              <a:solidFill>
                <a:schemeClr val="bg1"/>
              </a:solidFill>
              <a:cs typeface="Calibri Light"/>
            </a:endParaRPr>
          </a:p>
          <a:p>
            <a:pPr marL="457200" indent="-457200">
              <a:buFont typeface="Arial" panose="020B0604020202020204" pitchFamily="34" charset="0"/>
              <a:buChar char="•"/>
            </a:pPr>
            <a:r>
              <a:rPr lang="en-US" sz="2800" dirty="0">
                <a:solidFill>
                  <a:schemeClr val="bg1"/>
                </a:solidFill>
              </a:rPr>
              <a:t>Ardently means very enthusiastically or passionately</a:t>
            </a:r>
            <a:endParaRPr lang="en-US" sz="2800" dirty="0">
              <a:solidFill>
                <a:schemeClr val="bg1"/>
              </a:solidFill>
              <a:cs typeface="Calibri Light"/>
            </a:endParaRPr>
          </a:p>
          <a:p>
            <a:pPr marL="457200" indent="-457200">
              <a:buFont typeface="Arial" panose="020B0604020202020204" pitchFamily="34" charset="0"/>
              <a:buChar char="•"/>
            </a:pPr>
            <a:r>
              <a:rPr lang="en-US" sz="2800" dirty="0">
                <a:solidFill>
                  <a:schemeClr val="bg1"/>
                </a:solidFill>
              </a:rPr>
              <a:t>Effuse means to talk in an unrestrained or excited manner</a:t>
            </a:r>
            <a:endParaRPr lang="en-US" sz="2800" dirty="0">
              <a:solidFill>
                <a:schemeClr val="bg1"/>
              </a:solidFill>
              <a:cs typeface="Calibri Light"/>
            </a:endParaRPr>
          </a:p>
          <a:p>
            <a:pPr marL="457200" indent="-457200">
              <a:buFont typeface="Arial" panose="020B0604020202020204" pitchFamily="34" charset="0"/>
              <a:buChar char="•"/>
            </a:pPr>
            <a:r>
              <a:rPr lang="en-US" sz="2800" dirty="0">
                <a:solidFill>
                  <a:schemeClr val="bg1"/>
                </a:solidFill>
              </a:rPr>
              <a:t>I had to reread sentences such as, “But now I think there is no </a:t>
            </a:r>
            <a:r>
              <a:rPr lang="en-US" sz="2800" dirty="0" err="1">
                <a:solidFill>
                  <a:schemeClr val="bg1"/>
                </a:solidFill>
              </a:rPr>
              <a:t>unreturn’d</a:t>
            </a:r>
            <a:r>
              <a:rPr lang="en-US" sz="2800" dirty="0">
                <a:solidFill>
                  <a:schemeClr val="bg1"/>
                </a:solidFill>
              </a:rPr>
              <a:t> love, the pay is certain one way or another” </a:t>
            </a:r>
            <a:endParaRPr lang="en-US" sz="2800" dirty="0">
              <a:solidFill>
                <a:schemeClr val="bg1"/>
              </a:solidFill>
              <a:cs typeface="Calibri Light"/>
            </a:endParaRPr>
          </a:p>
          <a:p>
            <a:pPr marL="457200" indent="-457200" algn="l">
              <a:buFont typeface="Arial" panose="020B0604020202020204" pitchFamily="34" charset="0"/>
              <a:buChar char="•"/>
            </a:pPr>
            <a:endParaRPr lang="en-US" sz="2800" dirty="0">
              <a:solidFill>
                <a:schemeClr val="bg1"/>
              </a:solidFill>
            </a:endParaRPr>
          </a:p>
          <a:p>
            <a:pPr marL="457200" indent="-457200" algn="l">
              <a:buFont typeface="Arial" panose="020B0604020202020204" pitchFamily="34" charset="0"/>
              <a:buChar char="•"/>
            </a:pPr>
            <a:endParaRPr lang="en-US" sz="2800" dirty="0">
              <a:solidFill>
                <a:schemeClr val="bg1"/>
              </a:solidFill>
            </a:endParaRPr>
          </a:p>
        </p:txBody>
      </p:sp>
    </p:spTree>
    <p:extLst>
      <p:ext uri="{BB962C8B-B14F-4D97-AF65-F5344CB8AC3E}">
        <p14:creationId xmlns:p14="http://schemas.microsoft.com/office/powerpoint/2010/main" val="2212685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walt whitman pictures">
            <a:extLst>
              <a:ext uri="{FF2B5EF4-FFF2-40B4-BE49-F238E27FC236}">
                <a16:creationId xmlns:a16="http://schemas.microsoft.com/office/drawing/2014/main" id="{D741CD63-102B-4209-BEA6-C971C07F01B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7528" y="86714"/>
            <a:ext cx="5347657" cy="6684572"/>
          </a:xfrm>
          <a:prstGeom prst="rect">
            <a:avLst/>
          </a:prstGeom>
          <a:solidFill>
            <a:srgbClr val="FFFFFF"/>
          </a:solidFill>
        </p:spPr>
      </p:pic>
      <p:sp>
        <p:nvSpPr>
          <p:cNvPr id="2" name="Title 1">
            <a:extLst>
              <a:ext uri="{FF2B5EF4-FFF2-40B4-BE49-F238E27FC236}">
                <a16:creationId xmlns:a16="http://schemas.microsoft.com/office/drawing/2014/main" id="{352D215A-7D9D-4B71-81A1-3220FCFE316C}"/>
              </a:ext>
            </a:extLst>
          </p:cNvPr>
          <p:cNvSpPr>
            <a:spLocks noGrp="1"/>
          </p:cNvSpPr>
          <p:nvPr>
            <p:ph type="ctrTitle"/>
          </p:nvPr>
        </p:nvSpPr>
        <p:spPr>
          <a:xfrm>
            <a:off x="6095999" y="86714"/>
            <a:ext cx="6009287" cy="1818422"/>
          </a:xfrm>
          <a:prstGeom prst="rect">
            <a:avLst/>
          </a:prstGeom>
          <a:solidFill>
            <a:schemeClr val="tx1">
              <a:alpha val="80000"/>
            </a:schemeClr>
          </a:solidFill>
        </p:spPr>
        <p:txBody>
          <a:bodyPr anchor="b">
            <a:normAutofit/>
          </a:bodyPr>
          <a:lstStyle/>
          <a:p>
            <a:r>
              <a:rPr lang="en-US" dirty="0"/>
              <a:t>Summary </a:t>
            </a:r>
          </a:p>
        </p:txBody>
      </p:sp>
      <p:sp>
        <p:nvSpPr>
          <p:cNvPr id="71" name="Subtitle 3">
            <a:extLst>
              <a:ext uri="{FF2B5EF4-FFF2-40B4-BE49-F238E27FC236}">
                <a16:creationId xmlns:a16="http://schemas.microsoft.com/office/drawing/2014/main" id="{F3E65747-9C53-4DEE-93D0-A23FDF9EEDB5}"/>
              </a:ext>
            </a:extLst>
          </p:cNvPr>
          <p:cNvSpPr>
            <a:spLocks noGrp="1"/>
          </p:cNvSpPr>
          <p:nvPr>
            <p:ph type="subTitle" idx="1"/>
          </p:nvPr>
        </p:nvSpPr>
        <p:spPr>
          <a:xfrm>
            <a:off x="6095999" y="1905136"/>
            <a:ext cx="6009287" cy="4810028"/>
          </a:xfrm>
        </p:spPr>
        <p:txBody>
          <a:bodyPr vert="horz" lIns="288000" tIns="144000" rIns="432000" bIns="0" rtlCol="0" anchor="t">
            <a:noAutofit/>
          </a:bodyPr>
          <a:lstStyle/>
          <a:p>
            <a:pPr algn="l" fontAlgn="base"/>
            <a:r>
              <a:rPr lang="en-US" dirty="0"/>
              <a:t>In the poem “Sometimes with One I Love” by American poet Walt Whitman he expresses that he loved, but he didn’t have the love in return.  Walt also explains that without the love, anguish, and emotional disparity, there would be nothing to write about or express. As written, “I loved a certain person ardently and my love was not </a:t>
            </a:r>
            <a:r>
              <a:rPr lang="en-US" dirty="0" err="1"/>
              <a:t>return’d</a:t>
            </a:r>
            <a:r>
              <a:rPr lang="en-US" dirty="0"/>
              <a:t>, Yet out of that I have written these songs”</a:t>
            </a:r>
          </a:p>
          <a:p>
            <a:pPr algn="l"/>
            <a:endParaRPr lang="en-US" dirty="0"/>
          </a:p>
        </p:txBody>
      </p:sp>
      <p:sp>
        <p:nvSpPr>
          <p:cNvPr id="3" name="Slide Number Placeholder 2">
            <a:extLst>
              <a:ext uri="{FF2B5EF4-FFF2-40B4-BE49-F238E27FC236}">
                <a16:creationId xmlns:a16="http://schemas.microsoft.com/office/drawing/2014/main" id="{B2A7A116-BC28-4E39-B586-25212F9948F2}"/>
              </a:ext>
              <a:ext uri="{C183D7F6-B498-43B3-948B-1728B52AA6E4}">
                <adec:decorative xmlns:adec="http://schemas.microsoft.com/office/drawing/2017/decorative" xmlns="" val="0"/>
              </a:ext>
            </a:extLst>
          </p:cNvPr>
          <p:cNvSpPr>
            <a:spLocks noGrp="1"/>
          </p:cNvSpPr>
          <p:nvPr>
            <p:ph type="sldNum" sz="quarter" idx="14"/>
          </p:nvPr>
        </p:nvSpPr>
        <p:spPr>
          <a:xfrm>
            <a:off x="11496369" y="6155190"/>
            <a:ext cx="432000" cy="432000"/>
          </a:xfrm>
          <a:prstGeom prst="ellipse">
            <a:avLst/>
          </a:prstGeom>
          <a:noFill/>
          <a:ln w="3175">
            <a:solidFill>
              <a:schemeClr val="accent1"/>
            </a:solidFill>
          </a:ln>
        </p:spPr>
        <p:txBody>
          <a:bodyPr anchor="ctr">
            <a:normAutofit/>
          </a:bodyPr>
          <a:lstStyle/>
          <a:p>
            <a:pPr>
              <a:spcAft>
                <a:spcPts val="600"/>
              </a:spcAft>
            </a:pPr>
            <a:fld id="{19B51A1E-902D-48AF-9020-955120F399B6}" type="slidenum">
              <a:rPr lang="en-US" smtClean="0"/>
              <a:pPr>
                <a:spcAft>
                  <a:spcPts val="600"/>
                </a:spcAft>
              </a:pPr>
              <a:t>4</a:t>
            </a:fld>
            <a:endParaRPr lang="en-US"/>
          </a:p>
        </p:txBody>
      </p:sp>
    </p:spTree>
    <p:extLst>
      <p:ext uri="{BB962C8B-B14F-4D97-AF65-F5344CB8AC3E}">
        <p14:creationId xmlns:p14="http://schemas.microsoft.com/office/powerpoint/2010/main" val="330106810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8F35FE5-0290-47F2-B7E6-3CC40E48D781}"/>
              </a:ext>
            </a:extLst>
          </p:cNvPr>
          <p:cNvSpPr>
            <a:spLocks noGrp="1"/>
          </p:cNvSpPr>
          <p:nvPr>
            <p:ph type="title"/>
          </p:nvPr>
        </p:nvSpPr>
        <p:spPr>
          <a:xfrm>
            <a:off x="432000" y="432000"/>
            <a:ext cx="11340000" cy="432000"/>
          </a:xfrm>
          <a:prstGeom prst="rect">
            <a:avLst/>
          </a:prstGeom>
        </p:spPr>
        <p:txBody>
          <a:bodyPr anchor="ctr">
            <a:normAutofit/>
          </a:bodyPr>
          <a:lstStyle/>
          <a:p>
            <a:r>
              <a:rPr lang="en-US" sz="3000"/>
              <a:t>Poetic Devices</a:t>
            </a:r>
          </a:p>
        </p:txBody>
      </p:sp>
      <p:sp>
        <p:nvSpPr>
          <p:cNvPr id="4" name="Slide Number Placeholder 3">
            <a:extLst>
              <a:ext uri="{FF2B5EF4-FFF2-40B4-BE49-F238E27FC236}">
                <a16:creationId xmlns:a16="http://schemas.microsoft.com/office/drawing/2014/main" id="{48AB8A96-4ECB-445D-90F1-4C7E558D2A8A}"/>
              </a:ext>
            </a:extLst>
          </p:cNvPr>
          <p:cNvSpPr>
            <a:spLocks noGrp="1"/>
          </p:cNvSpPr>
          <p:nvPr>
            <p:ph type="sldNum" sz="quarter" idx="11"/>
          </p:nvPr>
        </p:nvSpPr>
        <p:spPr>
          <a:xfrm>
            <a:off x="11496369" y="6155190"/>
            <a:ext cx="432000" cy="432000"/>
          </a:xfrm>
          <a:prstGeom prst="ellipse">
            <a:avLst/>
          </a:prstGeom>
          <a:noFill/>
          <a:ln w="3175">
            <a:solidFill>
              <a:schemeClr val="accent1"/>
            </a:solidFill>
          </a:ln>
        </p:spPr>
        <p:txBody>
          <a:bodyPr anchor="ctr">
            <a:normAutofit/>
          </a:bodyPr>
          <a:lstStyle/>
          <a:p>
            <a:pPr>
              <a:spcAft>
                <a:spcPts val="600"/>
              </a:spcAft>
            </a:pPr>
            <a:fld id="{19B51A1E-902D-48AF-9020-955120F399B6}" type="slidenum">
              <a:rPr lang="en-US" smtClean="0"/>
              <a:pPr>
                <a:spcAft>
                  <a:spcPts val="600"/>
                </a:spcAft>
              </a:pPr>
              <a:t>5</a:t>
            </a:fld>
            <a:endParaRPr lang="en-US"/>
          </a:p>
        </p:txBody>
      </p:sp>
      <p:sp>
        <p:nvSpPr>
          <p:cNvPr id="8" name="Content Placeholder 7">
            <a:extLst>
              <a:ext uri="{FF2B5EF4-FFF2-40B4-BE49-F238E27FC236}">
                <a16:creationId xmlns:a16="http://schemas.microsoft.com/office/drawing/2014/main" id="{841DD5B3-8651-4B9B-A7E5-6560B2FD9D31}"/>
              </a:ext>
            </a:extLst>
          </p:cNvPr>
          <p:cNvSpPr>
            <a:spLocks noGrp="1"/>
          </p:cNvSpPr>
          <p:nvPr>
            <p:ph type="body" sz="quarter" idx="12"/>
          </p:nvPr>
        </p:nvSpPr>
        <p:spPr>
          <a:xfrm>
            <a:off x="2726412" y="1152525"/>
            <a:ext cx="2160588" cy="5038725"/>
          </a:xfrm>
          <a:prstGeom prst="rect">
            <a:avLst/>
          </a:prstGeom>
        </p:spPr>
        <p:txBody>
          <a:bodyPr vert="horz" lIns="0" tIns="0" rIns="0" bIns="0" rtlCol="0" anchor="t">
            <a:normAutofit/>
          </a:bodyPr>
          <a:lstStyle/>
          <a:p>
            <a:pPr marL="0" indent="0">
              <a:buNone/>
            </a:pPr>
            <a:r>
              <a:rPr lang="en-US" dirty="0">
                <a:cs typeface="Calibri Light"/>
              </a:rPr>
              <a:t>Anaphora</a:t>
            </a:r>
            <a:endParaRPr lang="en-US" dirty="0"/>
          </a:p>
          <a:p>
            <a:pPr marL="0" indent="0">
              <a:buNone/>
            </a:pPr>
            <a:r>
              <a:rPr lang="en-US" dirty="0">
                <a:cs typeface="Calibri Light"/>
              </a:rPr>
              <a:t> </a:t>
            </a:r>
            <a:r>
              <a:rPr lang="en-US" dirty="0">
                <a:ea typeface="+mn-lt"/>
                <a:cs typeface="+mn-lt"/>
              </a:rPr>
              <a:t>The anaphora in the text is "</a:t>
            </a:r>
            <a:r>
              <a:rPr lang="en-US" dirty="0" err="1">
                <a:ea typeface="+mn-lt"/>
                <a:cs typeface="+mn-lt"/>
              </a:rPr>
              <a:t>unreturn'd</a:t>
            </a:r>
            <a:r>
              <a:rPr lang="en-US" dirty="0">
                <a:ea typeface="+mn-lt"/>
                <a:cs typeface="+mn-lt"/>
              </a:rPr>
              <a:t>." It's</a:t>
            </a:r>
            <a:r>
              <a:rPr lang="en-US" dirty="0">
                <a:cs typeface="Calibri Light"/>
              </a:rPr>
              <a:t> a word or phrase used repeatedly within a speech or text to add effect, especially in the beginning.</a:t>
            </a:r>
          </a:p>
          <a:p>
            <a:pPr marL="0" indent="0">
              <a:buNone/>
            </a:pPr>
            <a:endParaRPr lang="en-US" dirty="0">
              <a:cs typeface="Calibri Light"/>
            </a:endParaRPr>
          </a:p>
        </p:txBody>
      </p:sp>
      <p:sp>
        <p:nvSpPr>
          <p:cNvPr id="10" name="Text Placeholder 9">
            <a:extLst>
              <a:ext uri="{FF2B5EF4-FFF2-40B4-BE49-F238E27FC236}">
                <a16:creationId xmlns:a16="http://schemas.microsoft.com/office/drawing/2014/main" id="{E1B34DAC-653D-4287-8375-0858E3DB01F9}"/>
              </a:ext>
            </a:extLst>
          </p:cNvPr>
          <p:cNvSpPr>
            <a:spLocks noGrp="1"/>
          </p:cNvSpPr>
          <p:nvPr>
            <p:ph type="body" sz="quarter" idx="13"/>
          </p:nvPr>
        </p:nvSpPr>
        <p:spPr>
          <a:xfrm>
            <a:off x="5021412" y="1152525"/>
            <a:ext cx="2160588" cy="5038725"/>
          </a:xfrm>
          <a:prstGeom prst="rect">
            <a:avLst/>
          </a:prstGeom>
        </p:spPr>
        <p:txBody>
          <a:bodyPr vert="horz" lIns="0" tIns="0" rIns="0" bIns="0" rtlCol="0" anchor="t">
            <a:normAutofit/>
          </a:bodyPr>
          <a:lstStyle/>
          <a:p>
            <a:pPr marL="0" indent="0">
              <a:buNone/>
            </a:pPr>
            <a:r>
              <a:rPr lang="en-US" dirty="0">
                <a:cs typeface="Calibri Light"/>
              </a:rPr>
              <a:t>Mood</a:t>
            </a:r>
          </a:p>
          <a:p>
            <a:pPr marL="0" indent="0">
              <a:buNone/>
            </a:pPr>
            <a:r>
              <a:rPr lang="en-US" dirty="0">
                <a:cs typeface="Calibri Light"/>
              </a:rPr>
              <a:t>Whitman sets the mood from the begging talking about the range and fear of not receiving love. He creates an emotional setting that surround the readers.</a:t>
            </a:r>
          </a:p>
          <a:p>
            <a:pPr marL="0" indent="0">
              <a:buNone/>
            </a:pPr>
            <a:endParaRPr lang="en-US" dirty="0">
              <a:cs typeface="Calibri Light"/>
            </a:endParaRPr>
          </a:p>
        </p:txBody>
      </p:sp>
      <p:sp>
        <p:nvSpPr>
          <p:cNvPr id="29" name="Text Placeholder 6">
            <a:extLst>
              <a:ext uri="{FF2B5EF4-FFF2-40B4-BE49-F238E27FC236}">
                <a16:creationId xmlns:a16="http://schemas.microsoft.com/office/drawing/2014/main" id="{61188ABD-698F-492D-98C8-94EFEB0E7A87}"/>
              </a:ext>
            </a:extLst>
          </p:cNvPr>
          <p:cNvSpPr>
            <a:spLocks noGrp="1"/>
          </p:cNvSpPr>
          <p:nvPr>
            <p:ph type="body" sz="quarter" idx="14"/>
          </p:nvPr>
        </p:nvSpPr>
        <p:spPr>
          <a:xfrm>
            <a:off x="7316412" y="1148060"/>
            <a:ext cx="2160588" cy="5038725"/>
          </a:xfrm>
        </p:spPr>
        <p:txBody>
          <a:bodyPr vert="horz" lIns="0" tIns="0" rIns="0" bIns="0" rtlCol="0" anchor="t">
            <a:noAutofit/>
          </a:bodyPr>
          <a:lstStyle/>
          <a:p>
            <a:pPr marL="0" indent="0">
              <a:buNone/>
            </a:pPr>
            <a:endParaRPr lang="en-US" dirty="0">
              <a:ea typeface="+mn-lt"/>
              <a:cs typeface="+mn-lt"/>
            </a:endParaRPr>
          </a:p>
          <a:p>
            <a:pPr>
              <a:buNone/>
            </a:pPr>
            <a:endParaRPr lang="en-US" dirty="0">
              <a:cs typeface="Calibri Light"/>
            </a:endParaRPr>
          </a:p>
          <a:p>
            <a:pPr marL="0" indent="0">
              <a:buNone/>
            </a:pPr>
            <a:endParaRPr lang="en-US" dirty="0">
              <a:cs typeface="Calibri Light"/>
            </a:endParaRPr>
          </a:p>
        </p:txBody>
      </p:sp>
      <p:sp>
        <p:nvSpPr>
          <p:cNvPr id="31" name="Text Placeholder 7">
            <a:extLst>
              <a:ext uri="{FF2B5EF4-FFF2-40B4-BE49-F238E27FC236}">
                <a16:creationId xmlns:a16="http://schemas.microsoft.com/office/drawing/2014/main" id="{23F11CA7-9FB2-41A1-8ED7-77C7023EFE0D}"/>
              </a:ext>
            </a:extLst>
          </p:cNvPr>
          <p:cNvSpPr>
            <a:spLocks noGrp="1"/>
          </p:cNvSpPr>
          <p:nvPr>
            <p:ph type="body" sz="quarter" idx="15"/>
          </p:nvPr>
        </p:nvSpPr>
        <p:spPr>
          <a:xfrm>
            <a:off x="9611412" y="1056069"/>
            <a:ext cx="2150943" cy="4874751"/>
          </a:xfrm>
        </p:spPr>
        <p:txBody>
          <a:bodyPr vert="horz" lIns="0" tIns="0" rIns="0" bIns="0" rtlCol="0" anchor="t">
            <a:noAutofit/>
          </a:bodyPr>
          <a:lstStyle/>
          <a:p>
            <a:pPr marL="0" indent="0">
              <a:buNone/>
            </a:pPr>
            <a:r>
              <a:rPr lang="en-US" dirty="0">
                <a:cs typeface="Calibri Light"/>
              </a:rPr>
              <a:t>Literal language </a:t>
            </a:r>
          </a:p>
          <a:p>
            <a:pPr marL="0" indent="0">
              <a:buNone/>
            </a:pPr>
            <a:r>
              <a:rPr lang="en-US" dirty="0">
                <a:ea typeface="+mn-lt"/>
                <a:cs typeface="+mn-lt"/>
              </a:rPr>
              <a:t>"Sometimes with one I love I fill myself with rage for fear I effuse </a:t>
            </a:r>
            <a:r>
              <a:rPr lang="en-US" dirty="0" err="1">
                <a:ea typeface="+mn-lt"/>
                <a:cs typeface="+mn-lt"/>
              </a:rPr>
              <a:t>unreturn’d</a:t>
            </a:r>
            <a:r>
              <a:rPr lang="en-US" dirty="0">
                <a:ea typeface="+mn-lt"/>
                <a:cs typeface="+mn-lt"/>
              </a:rPr>
              <a:t> love."  Literal language means exactly what it says.</a:t>
            </a:r>
            <a:endParaRPr lang="en-US" dirty="0">
              <a:cs typeface="Calibri Light"/>
            </a:endParaRPr>
          </a:p>
          <a:p>
            <a:pPr marL="0" indent="0">
              <a:buNone/>
            </a:pPr>
            <a:endParaRPr lang="en-US" dirty="0">
              <a:cs typeface="Calibri Light"/>
            </a:endParaRPr>
          </a:p>
        </p:txBody>
      </p:sp>
      <p:sp>
        <p:nvSpPr>
          <p:cNvPr id="14" name="Content Placeholder 13">
            <a:extLst>
              <a:ext uri="{FF2B5EF4-FFF2-40B4-BE49-F238E27FC236}">
                <a16:creationId xmlns:a16="http://schemas.microsoft.com/office/drawing/2014/main" id="{EBF5BC30-D75C-41A5-9ECB-7612385B0792}"/>
              </a:ext>
            </a:extLst>
          </p:cNvPr>
          <p:cNvSpPr>
            <a:spLocks noGrp="1"/>
          </p:cNvSpPr>
          <p:nvPr>
            <p:ph idx="1"/>
          </p:nvPr>
        </p:nvSpPr>
        <p:spPr/>
        <p:txBody>
          <a:bodyPr vert="horz" lIns="0" tIns="0" rIns="0" bIns="0" rtlCol="0" anchor="t">
            <a:noAutofit/>
          </a:bodyPr>
          <a:lstStyle/>
          <a:p>
            <a:pPr marL="0" indent="0">
              <a:buNone/>
            </a:pPr>
            <a:r>
              <a:rPr lang="en-US" dirty="0">
                <a:cs typeface="Calibri Light"/>
              </a:rPr>
              <a:t>Free Verse</a:t>
            </a:r>
          </a:p>
          <a:p>
            <a:pPr marL="0" indent="0">
              <a:buNone/>
            </a:pPr>
            <a:r>
              <a:rPr lang="en-US" dirty="0">
                <a:cs typeface="Calibri Light"/>
              </a:rPr>
              <a:t>This poem is a free verse because there is no rhythm or regular meter.  Whitman follows the rhythm of natural speech and lets his thoughts flow throughout  the next sentence.</a:t>
            </a:r>
          </a:p>
        </p:txBody>
      </p:sp>
      <p:sp>
        <p:nvSpPr>
          <p:cNvPr id="2" name="TextBox 1">
            <a:extLst>
              <a:ext uri="{FF2B5EF4-FFF2-40B4-BE49-F238E27FC236}">
                <a16:creationId xmlns:a16="http://schemas.microsoft.com/office/drawing/2014/main" id="{B480C291-FB99-4AC6-BAA5-0E0D058E21DC}"/>
              </a:ext>
            </a:extLst>
          </p:cNvPr>
          <p:cNvSpPr txBox="1"/>
          <p:nvPr/>
        </p:nvSpPr>
        <p:spPr>
          <a:xfrm>
            <a:off x="7360023" y="1183341"/>
            <a:ext cx="2250142" cy="1938992"/>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r>
              <a:rPr lang="en-US">
                <a:solidFill>
                  <a:schemeClr val="tx1">
                    <a:lumMod val="75000"/>
                    <a:lumOff val="25000"/>
                  </a:schemeClr>
                </a:solidFill>
                <a:cs typeface="Segoe UI"/>
              </a:rPr>
              <a:t>Epistrophe</a:t>
            </a:r>
            <a:r>
              <a:rPr lang="en-US">
                <a:cs typeface="Segoe UI"/>
              </a:rPr>
              <a:t>​</a:t>
            </a:r>
          </a:p>
          <a:p>
            <a:r>
              <a:rPr lang="en-US">
                <a:solidFill>
                  <a:schemeClr val="tx1">
                    <a:lumMod val="75000"/>
                    <a:lumOff val="25000"/>
                  </a:schemeClr>
                </a:solidFill>
                <a:cs typeface="Segoe UI"/>
              </a:rPr>
              <a:t>The epistrophe in the poem is love because it is repeats itself at the end of a phrase, clause, verse, or sentence.</a:t>
            </a:r>
            <a:endParaRPr lang="en-US">
              <a:solidFill>
                <a:schemeClr val="tx1">
                  <a:lumMod val="75000"/>
                  <a:lumOff val="25000"/>
                </a:schemeClr>
              </a:solidFill>
              <a:latin typeface="+mn-lt"/>
              <a:cs typeface="Segoe UI"/>
            </a:endParaRPr>
          </a:p>
        </p:txBody>
      </p:sp>
      <p:pic>
        <p:nvPicPr>
          <p:cNvPr id="3" name="Picture 4" descr="A person wearing a white shirt and black hair&#10;&#10;Description generated with high confidence">
            <a:extLst>
              <a:ext uri="{FF2B5EF4-FFF2-40B4-BE49-F238E27FC236}">
                <a16:creationId xmlns:a16="http://schemas.microsoft.com/office/drawing/2014/main" id="{81D03E1E-5F0A-438A-B58F-37EB891A8BCE}"/>
              </a:ext>
            </a:extLst>
          </p:cNvPr>
          <p:cNvPicPr>
            <a:picLocks noChangeAspect="1"/>
          </p:cNvPicPr>
          <p:nvPr/>
        </p:nvPicPr>
        <p:blipFill>
          <a:blip r:embed="rId3"/>
          <a:stretch>
            <a:fillRect/>
          </a:stretch>
        </p:blipFill>
        <p:spPr>
          <a:xfrm>
            <a:off x="6750424" y="3734000"/>
            <a:ext cx="5307105" cy="2975885"/>
          </a:xfrm>
          <a:prstGeom prst="rect">
            <a:avLst/>
          </a:prstGeom>
        </p:spPr>
      </p:pic>
    </p:spTree>
    <p:extLst>
      <p:ext uri="{BB962C8B-B14F-4D97-AF65-F5344CB8AC3E}">
        <p14:creationId xmlns:p14="http://schemas.microsoft.com/office/powerpoint/2010/main" val="3797378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04A716A0-CAC6-49A3-9C13-61694C833D1B}"/>
              </a:ext>
            </a:extLst>
          </p:cNvPr>
          <p:cNvSpPr>
            <a:spLocks noGrp="1"/>
          </p:cNvSpPr>
          <p:nvPr>
            <p:ph type="pic" sz="quarter" idx="12"/>
          </p:nvPr>
        </p:nvSpPr>
        <p:spPr/>
      </p:sp>
      <p:sp>
        <p:nvSpPr>
          <p:cNvPr id="3" name="Title 2">
            <a:extLst>
              <a:ext uri="{FF2B5EF4-FFF2-40B4-BE49-F238E27FC236}">
                <a16:creationId xmlns:a16="http://schemas.microsoft.com/office/drawing/2014/main" id="{C497F031-A410-49DF-BA6B-D4C77CF8C73A}"/>
              </a:ext>
            </a:extLst>
          </p:cNvPr>
          <p:cNvSpPr>
            <a:spLocks noGrp="1"/>
          </p:cNvSpPr>
          <p:nvPr>
            <p:ph type="ctrTitle"/>
          </p:nvPr>
        </p:nvSpPr>
        <p:spPr>
          <a:xfrm>
            <a:off x="199642" y="211304"/>
            <a:ext cx="7202786" cy="1449788"/>
          </a:xfrm>
        </p:spPr>
        <p:txBody>
          <a:bodyPr/>
          <a:lstStyle/>
          <a:p>
            <a:r>
              <a:rPr lang="en-US" dirty="0"/>
              <a:t>Time Period  </a:t>
            </a:r>
          </a:p>
        </p:txBody>
      </p:sp>
      <p:sp>
        <p:nvSpPr>
          <p:cNvPr id="4" name="Subtitle 3">
            <a:extLst>
              <a:ext uri="{FF2B5EF4-FFF2-40B4-BE49-F238E27FC236}">
                <a16:creationId xmlns:a16="http://schemas.microsoft.com/office/drawing/2014/main" id="{E9323335-9358-46AF-9ED9-73CE86DFDE9A}"/>
              </a:ext>
            </a:extLst>
          </p:cNvPr>
          <p:cNvSpPr>
            <a:spLocks noGrp="1"/>
          </p:cNvSpPr>
          <p:nvPr>
            <p:ph type="subTitle" idx="1"/>
          </p:nvPr>
        </p:nvSpPr>
        <p:spPr>
          <a:xfrm>
            <a:off x="558231" y="2178601"/>
            <a:ext cx="9917255" cy="3168211"/>
          </a:xfrm>
        </p:spPr>
        <p:txBody>
          <a:bodyPr vert="horz" lIns="216000" tIns="144000" rIns="216000" bIns="0" rtlCol="0" anchor="t">
            <a:noAutofit/>
          </a:bodyPr>
          <a:lstStyle/>
          <a:p>
            <a:pPr algn="l"/>
            <a:r>
              <a:rPr lang="en-US" sz="2400" b="1" dirty="0">
                <a:ea typeface="+mn-lt"/>
                <a:cs typeface="+mn-lt"/>
              </a:rPr>
              <a:t>Walt Whitman's "Sometimes with One I Love" comes from a cluster of poems in </a:t>
            </a:r>
            <a:r>
              <a:rPr lang="en-US" sz="2400" b="1" i="1" dirty="0">
                <a:ea typeface="+mn-lt"/>
                <a:cs typeface="+mn-lt"/>
              </a:rPr>
              <a:t>Leaves of Grass </a:t>
            </a:r>
            <a:r>
              <a:rPr lang="en-US" sz="2400" b="1" dirty="0">
                <a:ea typeface="+mn-lt"/>
                <a:cs typeface="+mn-lt"/>
              </a:rPr>
              <a:t>written by Walt. Whitman writes that the poems were partially important in his purpose to achieve "emotional expressions for humanity."  </a:t>
            </a:r>
            <a:endParaRPr lang="en-US" sz="2400" b="1" dirty="0"/>
          </a:p>
        </p:txBody>
      </p:sp>
    </p:spTree>
    <p:extLst>
      <p:ext uri="{BB962C8B-B14F-4D97-AF65-F5344CB8AC3E}">
        <p14:creationId xmlns:p14="http://schemas.microsoft.com/office/powerpoint/2010/main" val="4257461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Great Pitch Decks - Environment">
      <a:dk1>
        <a:sysClr val="windowText" lastClr="000000"/>
      </a:dk1>
      <a:lt1>
        <a:sysClr val="window" lastClr="FFFFFF"/>
      </a:lt1>
      <a:dk2>
        <a:srgbClr val="375C1E"/>
      </a:dk2>
      <a:lt2>
        <a:srgbClr val="E2DFCC"/>
      </a:lt2>
      <a:accent1>
        <a:srgbClr val="9ACB39"/>
      </a:accent1>
      <a:accent2>
        <a:srgbClr val="64C24A"/>
      </a:accent2>
      <a:accent3>
        <a:srgbClr val="297D53"/>
      </a:accent3>
      <a:accent4>
        <a:srgbClr val="FECF3F"/>
      </a:accent4>
      <a:accent5>
        <a:srgbClr val="F99D40"/>
      </a:accent5>
      <a:accent6>
        <a:srgbClr val="715C21"/>
      </a:accent6>
      <a:hlink>
        <a:srgbClr val="63A537"/>
      </a:hlink>
      <a:folHlink>
        <a:srgbClr val="63A537"/>
      </a:folHlink>
    </a:clrScheme>
    <a:fontScheme name="Custom 143">
      <a:majorFont>
        <a:latin typeface="Rockwell"/>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smtClean="0">
            <a:solidFill>
              <a:schemeClr val="tx1">
                <a:lumMod val="75000"/>
                <a:lumOff val="25000"/>
              </a:schemeClr>
            </a:solidFill>
            <a:latin typeface="+mn-lt"/>
          </a:defRPr>
        </a:defPPr>
      </a:lstStyle>
    </a:txDef>
  </a:objectDefaults>
  <a:extraClrSchemeLst/>
  <a:extLst>
    <a:ext uri="{05A4C25C-085E-4340-85A3-A5531E510DB2}">
      <thm15:themeFamily xmlns:thm15="http://schemas.microsoft.com/office/thememl/2012/main" name="TF16411174_Pitch deck_AAS_v5" id="{A82770BA-62BC-4528-9468-1207E61BFB64}" vid="{B7E69C18-93BB-4DCC-8C49-BE1813F33B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5E74B6CE679E48B60586BE1A7EB062" ma:contentTypeVersion="7" ma:contentTypeDescription="Create a new document." ma:contentTypeScope="" ma:versionID="87f38fab483b243d59e23e629f799111">
  <xsd:schema xmlns:xsd="http://www.w3.org/2001/XMLSchema" xmlns:xs="http://www.w3.org/2001/XMLSchema" xmlns:p="http://schemas.microsoft.com/office/2006/metadata/properties" xmlns:ns3="cc0b31b5-9c17-4bf8-8c14-ca9f9fece1ca" xmlns:ns4="192c82b5-37a9-435b-b828-5dd05c810630" targetNamespace="http://schemas.microsoft.com/office/2006/metadata/properties" ma:root="true" ma:fieldsID="37687134962d8e28674d2e647d16983f" ns3:_="" ns4:_="">
    <xsd:import namespace="cc0b31b5-9c17-4bf8-8c14-ca9f9fece1ca"/>
    <xsd:import namespace="192c82b5-37a9-435b-b828-5dd05c81063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b31b5-9c17-4bf8-8c14-ca9f9fece1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2c82b5-37a9-435b-b828-5dd05c81063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cc0b31b5-9c17-4bf8-8c14-ca9f9fece1ca" xsi:nil="true"/>
  </documentManagement>
</p:properties>
</file>

<file path=customXml/itemProps1.xml><?xml version="1.0" encoding="utf-8"?>
<ds:datastoreItem xmlns:ds="http://schemas.openxmlformats.org/officeDocument/2006/customXml" ds:itemID="{96DB9DAA-588F-4E7A-A8D1-E2EBF048F1AE}">
  <ds:schemaRefs>
    <ds:schemaRef ds:uri="http://schemas.microsoft.com/sharepoint/v3/contenttype/forms"/>
  </ds:schemaRefs>
</ds:datastoreItem>
</file>

<file path=customXml/itemProps2.xml><?xml version="1.0" encoding="utf-8"?>
<ds:datastoreItem xmlns:ds="http://schemas.openxmlformats.org/officeDocument/2006/customXml" ds:itemID="{5A78F787-9B1C-45F8-9140-348FF3A1B5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0b31b5-9c17-4bf8-8c14-ca9f9fece1ca"/>
    <ds:schemaRef ds:uri="192c82b5-37a9-435b-b828-5dd05c8106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C5C908-4F22-4D49-B2AD-A48F9AB51175}">
  <ds:schemaRefs>
    <ds:schemaRef ds:uri="http://schemas.microsoft.com/office/infopath/2007/PartnerControls"/>
    <ds:schemaRef ds:uri="http://schemas.microsoft.com/office/2006/documentManagement/types"/>
    <ds:schemaRef ds:uri="http://schemas.microsoft.com/office/2006/metadata/properties"/>
    <ds:schemaRef ds:uri="cc0b31b5-9c17-4bf8-8c14-ca9f9fece1ca"/>
    <ds:schemaRef ds:uri="http://purl.org/dc/terms/"/>
    <ds:schemaRef ds:uri="http://schemas.openxmlformats.org/package/2006/metadata/core-properties"/>
    <ds:schemaRef ds:uri="http://purl.org/dc/dcmitype/"/>
    <ds:schemaRef ds:uri="192c82b5-37a9-435b-b828-5dd05c810630"/>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Widescreen</PresentationFormat>
  <Paragraphs>31</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Rockwell</vt:lpstr>
      <vt:lpstr>Segoe UI</vt:lpstr>
      <vt:lpstr>Times New Roman</vt:lpstr>
      <vt:lpstr>Office Theme</vt:lpstr>
      <vt:lpstr>Sometimes with One I Love</vt:lpstr>
      <vt:lpstr>PowerPoint Presentation</vt:lpstr>
      <vt:lpstr>My Thoughts.</vt:lpstr>
      <vt:lpstr>Summary </vt:lpstr>
      <vt:lpstr>Poetic Devices</vt:lpstr>
      <vt:lpstr>Time Period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Sometimes with One I Love</dc:title>
  <dc:creator/>
  <cp:lastModifiedBy/>
  <cp:revision>378</cp:revision>
  <dcterms:created xsi:type="dcterms:W3CDTF">2020-01-13T20:24:59Z</dcterms:created>
  <dcterms:modified xsi:type="dcterms:W3CDTF">2020-01-14T13:17:25Z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0x010100B05E74B6CE679E48B60586BE1A7EB062</vt:lpwstr>
  </property>
</Properties>
</file>