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20" y="4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3196500" cy="1494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solidFill>
                  <a:srgbClr val="FF00FF"/>
                </a:solidFill>
              </a:rPr>
              <a:t>Good-bye my fancy</a:t>
            </a:r>
            <a:endParaRPr sz="4800">
              <a:solidFill>
                <a:srgbClr val="FF00FF"/>
              </a:solidFill>
            </a:endParaRPr>
          </a:p>
        </p:txBody>
      </p:sp>
      <p:sp>
        <p:nvSpPr>
          <p:cNvPr id="55" name="Google Shape;55;p13"/>
          <p:cNvSpPr txBox="1"/>
          <p:nvPr/>
        </p:nvSpPr>
        <p:spPr>
          <a:xfrm>
            <a:off x="0" y="1723200"/>
            <a:ext cx="2894100" cy="16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6D9EEB"/>
                </a:solidFill>
              </a:rPr>
              <a:t>Based off of the title I thought that poem would be about leaving something that was treasured or a type of lifestyle.  </a:t>
            </a:r>
            <a:endParaRPr>
              <a:solidFill>
                <a:srgbClr val="6D9EEB"/>
              </a:solidFill>
            </a:endParaRPr>
          </a:p>
          <a:p>
            <a:pPr marL="0" lvl="0" indent="0" algn="l" rtl="0">
              <a:spcBef>
                <a:spcPts val="0"/>
              </a:spcBef>
              <a:spcAft>
                <a:spcPts val="0"/>
              </a:spcAft>
              <a:buNone/>
            </a:pPr>
            <a:endParaRPr>
              <a:solidFill>
                <a:srgbClr val="6D9EEB"/>
              </a:solidFill>
            </a:endParaRPr>
          </a:p>
          <a:p>
            <a:pPr marL="0" lvl="0" indent="0" algn="l" rtl="0">
              <a:spcBef>
                <a:spcPts val="0"/>
              </a:spcBef>
              <a:spcAft>
                <a:spcPts val="0"/>
              </a:spcAft>
              <a:buNone/>
            </a:pPr>
            <a:r>
              <a:rPr lang="en">
                <a:solidFill>
                  <a:srgbClr val="6D9EEB"/>
                </a:solidFill>
              </a:rPr>
              <a:t>I had to look up the word blither and it means light hearted.</a:t>
            </a:r>
            <a:endParaRPr>
              <a:solidFill>
                <a:srgbClr val="6D9EEB"/>
              </a:solidFill>
            </a:endParaRPr>
          </a:p>
        </p:txBody>
      </p:sp>
      <p:sp>
        <p:nvSpPr>
          <p:cNvPr id="56" name="Google Shape;56;p13"/>
          <p:cNvSpPr txBox="1"/>
          <p:nvPr/>
        </p:nvSpPr>
        <p:spPr>
          <a:xfrm>
            <a:off x="0" y="3754800"/>
            <a:ext cx="2894100" cy="1223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741B47"/>
                </a:solidFill>
              </a:rPr>
              <a:t>The poem is actually about saying goodbye to your imagination and whether it will ever come back if its gone forever.</a:t>
            </a:r>
            <a:endParaRPr>
              <a:solidFill>
                <a:srgbClr val="741B47"/>
              </a:solidFill>
            </a:endParaRPr>
          </a:p>
        </p:txBody>
      </p:sp>
      <p:sp>
        <p:nvSpPr>
          <p:cNvPr id="57" name="Google Shape;57;p13"/>
          <p:cNvSpPr txBox="1"/>
          <p:nvPr/>
        </p:nvSpPr>
        <p:spPr>
          <a:xfrm>
            <a:off x="5840700" y="0"/>
            <a:ext cx="3303300" cy="3380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D966"/>
                </a:solidFill>
              </a:rPr>
              <a:t>The devices he uses are: </a:t>
            </a:r>
            <a:endParaRPr>
              <a:solidFill>
                <a:srgbClr val="FFD966"/>
              </a:solidFill>
            </a:endParaRPr>
          </a:p>
          <a:p>
            <a:pPr marL="0" lvl="0" indent="0" algn="l" rtl="0">
              <a:spcBef>
                <a:spcPts val="0"/>
              </a:spcBef>
              <a:spcAft>
                <a:spcPts val="0"/>
              </a:spcAft>
              <a:buNone/>
            </a:pPr>
            <a:endParaRPr>
              <a:solidFill>
                <a:srgbClr val="FFD966"/>
              </a:solidFill>
            </a:endParaRPr>
          </a:p>
          <a:p>
            <a:pPr marL="0" lvl="0" indent="0" algn="l" rtl="0">
              <a:spcBef>
                <a:spcPts val="0"/>
              </a:spcBef>
              <a:spcAft>
                <a:spcPts val="0"/>
              </a:spcAft>
              <a:buNone/>
            </a:pPr>
            <a:r>
              <a:rPr lang="en">
                <a:solidFill>
                  <a:srgbClr val="FFD966"/>
                </a:solidFill>
              </a:rPr>
              <a:t>Anaphora- he is  repeating the word maybe </a:t>
            </a:r>
            <a:endParaRPr>
              <a:solidFill>
                <a:srgbClr val="FFD966"/>
              </a:solidFill>
            </a:endParaRPr>
          </a:p>
          <a:p>
            <a:pPr marL="0" lvl="0" indent="0" algn="l" rtl="0">
              <a:spcBef>
                <a:spcPts val="0"/>
              </a:spcBef>
              <a:spcAft>
                <a:spcPts val="0"/>
              </a:spcAft>
              <a:buNone/>
            </a:pPr>
            <a:endParaRPr>
              <a:solidFill>
                <a:srgbClr val="FFD966"/>
              </a:solidFill>
            </a:endParaRPr>
          </a:p>
          <a:p>
            <a:pPr marL="0" lvl="0" indent="0" algn="l" rtl="0">
              <a:spcBef>
                <a:spcPts val="0"/>
              </a:spcBef>
              <a:spcAft>
                <a:spcPts val="0"/>
              </a:spcAft>
              <a:buNone/>
            </a:pPr>
            <a:r>
              <a:rPr lang="en">
                <a:solidFill>
                  <a:srgbClr val="FFD966"/>
                </a:solidFill>
              </a:rPr>
              <a:t>Imagery-when he uses “ exit nightfall and soon the heart thud stopping” </a:t>
            </a:r>
            <a:endParaRPr>
              <a:solidFill>
                <a:srgbClr val="FFD966"/>
              </a:solidFill>
            </a:endParaRPr>
          </a:p>
          <a:p>
            <a:pPr marL="0" lvl="0" indent="0" algn="l" rtl="0">
              <a:spcBef>
                <a:spcPts val="0"/>
              </a:spcBef>
              <a:spcAft>
                <a:spcPts val="0"/>
              </a:spcAft>
              <a:buNone/>
            </a:pPr>
            <a:endParaRPr>
              <a:solidFill>
                <a:srgbClr val="FFD966"/>
              </a:solidFill>
            </a:endParaRPr>
          </a:p>
          <a:p>
            <a:pPr marL="0" lvl="0" indent="0" algn="l" rtl="0">
              <a:spcBef>
                <a:spcPts val="0"/>
              </a:spcBef>
              <a:spcAft>
                <a:spcPts val="0"/>
              </a:spcAft>
              <a:buNone/>
            </a:pPr>
            <a:r>
              <a:rPr lang="en">
                <a:solidFill>
                  <a:srgbClr val="FFD966"/>
                </a:solidFill>
              </a:rPr>
              <a:t>Epistrophe- he is repeating the phrase “Good-bye my fancy”</a:t>
            </a:r>
            <a:endParaRPr>
              <a:solidFill>
                <a:srgbClr val="FFD966"/>
              </a:solidFill>
            </a:endParaRPr>
          </a:p>
          <a:p>
            <a:pPr marL="0" lvl="0" indent="0" algn="l" rtl="0">
              <a:spcBef>
                <a:spcPts val="0"/>
              </a:spcBef>
              <a:spcAft>
                <a:spcPts val="0"/>
              </a:spcAft>
              <a:buNone/>
            </a:pPr>
            <a:endParaRPr>
              <a:solidFill>
                <a:srgbClr val="FFD966"/>
              </a:solidFill>
            </a:endParaRPr>
          </a:p>
          <a:p>
            <a:pPr marL="0" lvl="0" indent="0" algn="l" rtl="0">
              <a:spcBef>
                <a:spcPts val="0"/>
              </a:spcBef>
              <a:spcAft>
                <a:spcPts val="0"/>
              </a:spcAft>
              <a:buNone/>
            </a:pPr>
            <a:r>
              <a:rPr lang="en">
                <a:solidFill>
                  <a:srgbClr val="FFD966"/>
                </a:solidFill>
              </a:rPr>
              <a:t>Style- he uses the catalog style that he is known for using</a:t>
            </a:r>
            <a:endParaRPr>
              <a:solidFill>
                <a:srgbClr val="FFD966"/>
              </a:solidFill>
            </a:endParaRPr>
          </a:p>
          <a:p>
            <a:pPr marL="0" lvl="0" indent="0" algn="l" rtl="0">
              <a:spcBef>
                <a:spcPts val="0"/>
              </a:spcBef>
              <a:spcAft>
                <a:spcPts val="0"/>
              </a:spcAft>
              <a:buNone/>
            </a:pPr>
            <a:endParaRPr>
              <a:solidFill>
                <a:srgbClr val="FFD966"/>
              </a:solidFill>
            </a:endParaRPr>
          </a:p>
          <a:p>
            <a:pPr marL="0" lvl="0" indent="0" algn="l" rtl="0">
              <a:spcBef>
                <a:spcPts val="0"/>
              </a:spcBef>
              <a:spcAft>
                <a:spcPts val="0"/>
              </a:spcAft>
              <a:buNone/>
            </a:pPr>
            <a:r>
              <a:rPr lang="en">
                <a:solidFill>
                  <a:srgbClr val="FFD966"/>
                </a:solidFill>
              </a:rPr>
              <a:t>This poem is in free verse which is where there is no rhyming or patterns in the poem.</a:t>
            </a:r>
            <a:endParaRPr>
              <a:solidFill>
                <a:srgbClr val="FFD966"/>
              </a:solidFill>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58" name="Google Shape;58;p13"/>
          <p:cNvSpPr txBox="1"/>
          <p:nvPr/>
        </p:nvSpPr>
        <p:spPr>
          <a:xfrm>
            <a:off x="3525475" y="3966975"/>
            <a:ext cx="5564400" cy="1176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93C47D"/>
                </a:solidFill>
              </a:rPr>
              <a:t>This poem makes sense because he is writing about losing their imaginations as people grow up and people starting jobs and getting married early in age. They would just lose that part of them as they are starting their adult life.</a:t>
            </a:r>
            <a:endParaRPr>
              <a:solidFill>
                <a:srgbClr val="93C47D"/>
              </a:solidFill>
            </a:endParaRPr>
          </a:p>
        </p:txBody>
      </p:sp>
      <p:sp>
        <p:nvSpPr>
          <p:cNvPr id="59" name="Google Shape;59;p13"/>
          <p:cNvSpPr txBox="1"/>
          <p:nvPr/>
        </p:nvSpPr>
        <p:spPr>
          <a:xfrm>
            <a:off x="3051925" y="204725"/>
            <a:ext cx="2805300" cy="3841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60" name="Google Shape;60;p13"/>
          <p:cNvPicPr preferRelativeResize="0"/>
          <p:nvPr/>
        </p:nvPicPr>
        <p:blipFill rotWithShape="1">
          <a:blip r:embed="rId3">
            <a:alphaModFix/>
          </a:blip>
          <a:srcRect l="16704" t="5059" r="10795" b="49930"/>
          <a:stretch/>
        </p:blipFill>
        <p:spPr>
          <a:xfrm>
            <a:off x="2920350" y="718046"/>
            <a:ext cx="2894100" cy="3248924"/>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173</Words>
  <Application>Microsoft Office PowerPoint</Application>
  <PresentationFormat>On-screen Show (16:9)</PresentationFormat>
  <Paragraphs>17</Paragraphs>
  <Slides>1</Slides>
  <Notes>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Simple Light</vt:lpstr>
      <vt:lpstr>Good-bye my fancy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Good-bye my fancy</dc:title>
  <dc:creator>CARRIE THEOBALD</dc:creator>
  <cp:lastModifiedBy>CARRIE THEOBALD</cp:lastModifiedBy>
  <cp:revision>1</cp:revision>
  <dcterms:modified xsi:type="dcterms:W3CDTF">2020-01-14T15:36:29Z</dcterms:modified>
</cp:coreProperties>
</file>