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6"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1/14/2020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1/14/2020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1/14/2020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D053F-0BD0-4713-9EDF-DFD5A366C34D}"/>
              </a:ext>
            </a:extLst>
          </p:cNvPr>
          <p:cNvSpPr>
            <a:spLocks noGrp="1"/>
          </p:cNvSpPr>
          <p:nvPr>
            <p:ph type="ctrTitle"/>
          </p:nvPr>
        </p:nvSpPr>
        <p:spPr/>
        <p:txBody>
          <a:bodyPr/>
          <a:lstStyle/>
          <a:p>
            <a:r>
              <a:rPr lang="en-US" sz="8000" b="1" dirty="0"/>
              <a:t>Pioneers! O Pioneer!</a:t>
            </a:r>
            <a:endParaRPr lang="en-US" sz="8000" dirty="0"/>
          </a:p>
        </p:txBody>
      </p:sp>
      <p:sp>
        <p:nvSpPr>
          <p:cNvPr id="3" name="Subtitle 2">
            <a:extLst>
              <a:ext uri="{FF2B5EF4-FFF2-40B4-BE49-F238E27FC236}">
                <a16:creationId xmlns:a16="http://schemas.microsoft.com/office/drawing/2014/main" id="{B1F317B9-2DDA-49DA-843F-398001748BC9}"/>
              </a:ext>
            </a:extLst>
          </p:cNvPr>
          <p:cNvSpPr>
            <a:spLocks noGrp="1"/>
          </p:cNvSpPr>
          <p:nvPr>
            <p:ph type="subTitle" idx="1"/>
          </p:nvPr>
        </p:nvSpPr>
        <p:spPr/>
        <p:txBody>
          <a:bodyPr/>
          <a:lstStyle/>
          <a:p>
            <a:r>
              <a:rPr lang="en-US" dirty="0"/>
              <a:t>Presentation by: David Gaines</a:t>
            </a:r>
          </a:p>
        </p:txBody>
      </p:sp>
    </p:spTree>
    <p:extLst>
      <p:ext uri="{BB962C8B-B14F-4D97-AF65-F5344CB8AC3E}">
        <p14:creationId xmlns:p14="http://schemas.microsoft.com/office/powerpoint/2010/main" val="68592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1E096-72B2-4B86-A755-BF29ED164232}"/>
              </a:ext>
            </a:extLst>
          </p:cNvPr>
          <p:cNvSpPr>
            <a:spLocks noGrp="1"/>
          </p:cNvSpPr>
          <p:nvPr>
            <p:ph type="title"/>
          </p:nvPr>
        </p:nvSpPr>
        <p:spPr/>
        <p:txBody>
          <a:bodyPr/>
          <a:lstStyle/>
          <a:p>
            <a:r>
              <a:rPr lang="en-US" dirty="0"/>
              <a:t>Before Reading</a:t>
            </a:r>
          </a:p>
        </p:txBody>
      </p:sp>
      <p:sp>
        <p:nvSpPr>
          <p:cNvPr id="3" name="Content Placeholder 2">
            <a:extLst>
              <a:ext uri="{FF2B5EF4-FFF2-40B4-BE49-F238E27FC236}">
                <a16:creationId xmlns:a16="http://schemas.microsoft.com/office/drawing/2014/main" id="{EE18D43B-24A8-4B1D-9E93-488CE6923D8C}"/>
              </a:ext>
            </a:extLst>
          </p:cNvPr>
          <p:cNvSpPr>
            <a:spLocks noGrp="1"/>
          </p:cNvSpPr>
          <p:nvPr>
            <p:ph idx="1"/>
          </p:nvPr>
        </p:nvSpPr>
        <p:spPr/>
        <p:txBody>
          <a:bodyPr/>
          <a:lstStyle/>
          <a:p>
            <a:r>
              <a:rPr lang="en-US" dirty="0"/>
              <a:t>Just by reading the title of this poem I thought that it was going to be based on an older time period with pioneers and talking about what they did and how they did it. However, based on what I have read on the author this poem could be about something completely different.</a:t>
            </a:r>
          </a:p>
        </p:txBody>
      </p:sp>
    </p:spTree>
    <p:extLst>
      <p:ext uri="{BB962C8B-B14F-4D97-AF65-F5344CB8AC3E}">
        <p14:creationId xmlns:p14="http://schemas.microsoft.com/office/powerpoint/2010/main" val="323606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B2125-5EAE-4012-9129-A0D32DCF3C51}"/>
              </a:ext>
            </a:extLst>
          </p:cNvPr>
          <p:cNvSpPr>
            <a:spLocks noGrp="1"/>
          </p:cNvSpPr>
          <p:nvPr>
            <p:ph type="title"/>
          </p:nvPr>
        </p:nvSpPr>
        <p:spPr/>
        <p:txBody>
          <a:bodyPr/>
          <a:lstStyle/>
          <a:p>
            <a:r>
              <a:rPr lang="en-US" dirty="0"/>
              <a:t>Researched words and concepts</a:t>
            </a:r>
          </a:p>
        </p:txBody>
      </p:sp>
      <p:sp>
        <p:nvSpPr>
          <p:cNvPr id="3" name="Content Placeholder 2">
            <a:extLst>
              <a:ext uri="{FF2B5EF4-FFF2-40B4-BE49-F238E27FC236}">
                <a16:creationId xmlns:a16="http://schemas.microsoft.com/office/drawing/2014/main" id="{9E2250CD-E91C-428A-90CE-5A0CDF6524A3}"/>
              </a:ext>
            </a:extLst>
          </p:cNvPr>
          <p:cNvSpPr>
            <a:spLocks noGrp="1"/>
          </p:cNvSpPr>
          <p:nvPr>
            <p:ph idx="1"/>
          </p:nvPr>
        </p:nvSpPr>
        <p:spPr/>
        <p:txBody>
          <a:bodyPr/>
          <a:lstStyle/>
          <a:p>
            <a:r>
              <a:rPr lang="en-US" dirty="0"/>
              <a:t>Apparitions-the appearance of something remarkable or unexpected, typically an image of this type.</a:t>
            </a:r>
          </a:p>
          <a:p>
            <a:r>
              <a:rPr lang="en-US" dirty="0"/>
              <a:t>Debouch-emerge from a narrow or confined space into a wide, open area.</a:t>
            </a:r>
          </a:p>
          <a:p>
            <a:r>
              <a:rPr lang="en-US" dirty="0"/>
              <a:t>“We primeval forests felling,” Stanza 7- I still am not 100% sure as to what I think this means but if I had to make an educated guess I would say that they are moving and  they are cutting down the trees in the forest as they are hiking.</a:t>
            </a:r>
          </a:p>
        </p:txBody>
      </p:sp>
    </p:spTree>
    <p:extLst>
      <p:ext uri="{BB962C8B-B14F-4D97-AF65-F5344CB8AC3E}">
        <p14:creationId xmlns:p14="http://schemas.microsoft.com/office/powerpoint/2010/main" val="166670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B025F-6DA6-40FF-962F-8E598CF6CDDC}"/>
              </a:ext>
            </a:extLst>
          </p:cNvPr>
          <p:cNvSpPr>
            <a:spLocks noGrp="1"/>
          </p:cNvSpPr>
          <p:nvPr>
            <p:ph type="title"/>
          </p:nvPr>
        </p:nvSpPr>
        <p:spPr/>
        <p:txBody>
          <a:bodyPr/>
          <a:lstStyle/>
          <a:p>
            <a:r>
              <a:rPr lang="en-US" dirty="0"/>
              <a:t>Poem Summary</a:t>
            </a:r>
          </a:p>
        </p:txBody>
      </p:sp>
      <p:sp>
        <p:nvSpPr>
          <p:cNvPr id="3" name="Content Placeholder 2">
            <a:extLst>
              <a:ext uri="{FF2B5EF4-FFF2-40B4-BE49-F238E27FC236}">
                <a16:creationId xmlns:a16="http://schemas.microsoft.com/office/drawing/2014/main" id="{A910943A-6BE6-48AB-8BB4-A069FD396BAE}"/>
              </a:ext>
            </a:extLst>
          </p:cNvPr>
          <p:cNvSpPr>
            <a:spLocks noGrp="1"/>
          </p:cNvSpPr>
          <p:nvPr>
            <p:ph idx="1"/>
          </p:nvPr>
        </p:nvSpPr>
        <p:spPr/>
        <p:txBody>
          <a:bodyPr/>
          <a:lstStyle/>
          <a:p>
            <a:r>
              <a:rPr lang="en-US" dirty="0"/>
              <a:t>"</a:t>
            </a:r>
            <a:r>
              <a:rPr lang="en-US" b="1" dirty="0"/>
              <a:t>Pioneers</a:t>
            </a:r>
            <a:r>
              <a:rPr lang="en-US" dirty="0"/>
              <a:t>! </a:t>
            </a:r>
            <a:r>
              <a:rPr lang="en-US" b="1" dirty="0"/>
              <a:t>O Pioneers</a:t>
            </a:r>
            <a:r>
              <a:rPr lang="en-US" dirty="0"/>
              <a:t>!“ is a poem about the Westward Expansion which included pioneers trying to expand west including the California Gold Rush. He describes the path they will take "down the edges, through the passes, up the mountains steep,“ using his descriptive language to illustrate the journey they will take. Whitman describes themselves as “Colorado Men” even though there are some men from other states such as Nebraska and Arkansas.</a:t>
            </a:r>
          </a:p>
        </p:txBody>
      </p:sp>
    </p:spTree>
    <p:extLst>
      <p:ext uri="{BB962C8B-B14F-4D97-AF65-F5344CB8AC3E}">
        <p14:creationId xmlns:p14="http://schemas.microsoft.com/office/powerpoint/2010/main" val="62899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915AB-B585-4D9D-BB07-940CF1CA8D28}"/>
              </a:ext>
            </a:extLst>
          </p:cNvPr>
          <p:cNvSpPr>
            <a:spLocks noGrp="1"/>
          </p:cNvSpPr>
          <p:nvPr>
            <p:ph type="title"/>
          </p:nvPr>
        </p:nvSpPr>
        <p:spPr/>
        <p:txBody>
          <a:bodyPr/>
          <a:lstStyle/>
          <a:p>
            <a:r>
              <a:rPr lang="en-US" dirty="0"/>
              <a:t>Poetic devices</a:t>
            </a:r>
          </a:p>
        </p:txBody>
      </p:sp>
      <p:sp>
        <p:nvSpPr>
          <p:cNvPr id="3" name="Content Placeholder 2">
            <a:extLst>
              <a:ext uri="{FF2B5EF4-FFF2-40B4-BE49-F238E27FC236}">
                <a16:creationId xmlns:a16="http://schemas.microsoft.com/office/drawing/2014/main" id="{526E4F2F-27B8-4542-B4B5-FD67F1EBEE94}"/>
              </a:ext>
            </a:extLst>
          </p:cNvPr>
          <p:cNvSpPr>
            <a:spLocks noGrp="1"/>
          </p:cNvSpPr>
          <p:nvPr>
            <p:ph idx="1"/>
          </p:nvPr>
        </p:nvSpPr>
        <p:spPr>
          <a:xfrm>
            <a:off x="1069848" y="2121408"/>
            <a:ext cx="10058400" cy="4736592"/>
          </a:xfrm>
        </p:spPr>
        <p:txBody>
          <a:bodyPr>
            <a:normAutofit lnSpcReduction="10000"/>
          </a:bodyPr>
          <a:lstStyle/>
          <a:p>
            <a:r>
              <a:rPr lang="en-US" dirty="0"/>
              <a:t>Free Verse-This is what I would consider a free verse poem because Whitman has no rhyme to what he is saying in the poem. Whitman also doesn’t use the same amount of lines in each stanza they seem to vary from 3 to 6 lines.</a:t>
            </a:r>
          </a:p>
          <a:p>
            <a:r>
              <a:rPr lang="en-US" dirty="0"/>
              <a:t>Rhythm- Whitman uses the repeated phrase of “Pioneers! O pioneers!” at the end of each stanza. He also uses “O” repeatedly when starting a new sentence.</a:t>
            </a:r>
          </a:p>
          <a:p>
            <a:r>
              <a:rPr lang="en-US" dirty="0"/>
              <a:t>Alliteration- Alliteration occurs in stanza 7 when in each line it starts with the letter “w” and uses the word “we”. Also in stanza 10 he starts each line with the letter “O”</a:t>
            </a:r>
          </a:p>
          <a:p>
            <a:r>
              <a:rPr lang="en-US" dirty="0"/>
              <a:t>Mood-  In this poem Whitman sets the mood as more of a serios one because they are getting ready to expand Westward to start the Westward Expansion. He also is putting himself in the poem as the leader coming up with the plan which is keeping the mood in a serious state.</a:t>
            </a:r>
          </a:p>
          <a:p>
            <a:r>
              <a:rPr lang="en-US" dirty="0"/>
              <a:t>Symbolism- The pioneers are a symbol of what would have been the actual pioneers when the expansion would have been going on. They followed the directions and acted like they would in the real expansion which is why they are a symbol</a:t>
            </a:r>
          </a:p>
        </p:txBody>
      </p:sp>
    </p:spTree>
    <p:extLst>
      <p:ext uri="{BB962C8B-B14F-4D97-AF65-F5344CB8AC3E}">
        <p14:creationId xmlns:p14="http://schemas.microsoft.com/office/powerpoint/2010/main" val="36030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23EB8-45A9-426A-BF9F-BB028FBD432C}"/>
              </a:ext>
            </a:extLst>
          </p:cNvPr>
          <p:cNvSpPr>
            <a:spLocks noGrp="1"/>
          </p:cNvSpPr>
          <p:nvPr>
            <p:ph type="title"/>
          </p:nvPr>
        </p:nvSpPr>
        <p:spPr/>
        <p:txBody>
          <a:bodyPr/>
          <a:lstStyle/>
          <a:p>
            <a:r>
              <a:rPr lang="en-US" dirty="0"/>
              <a:t>How does this poem “make sense”</a:t>
            </a:r>
          </a:p>
        </p:txBody>
      </p:sp>
      <p:sp>
        <p:nvSpPr>
          <p:cNvPr id="3" name="Content Placeholder 2">
            <a:extLst>
              <a:ext uri="{FF2B5EF4-FFF2-40B4-BE49-F238E27FC236}">
                <a16:creationId xmlns:a16="http://schemas.microsoft.com/office/drawing/2014/main" id="{C79643F9-8906-465B-BEAD-6341ADDDB642}"/>
              </a:ext>
            </a:extLst>
          </p:cNvPr>
          <p:cNvSpPr>
            <a:spLocks noGrp="1"/>
          </p:cNvSpPr>
          <p:nvPr>
            <p:ph idx="1"/>
          </p:nvPr>
        </p:nvSpPr>
        <p:spPr/>
        <p:txBody>
          <a:bodyPr/>
          <a:lstStyle/>
          <a:p>
            <a:r>
              <a:rPr lang="en-US" dirty="0"/>
              <a:t>This poem written by Walt Whitman in my opinion makes perfect sense with the time period it was given because he put himself in the poem and acted like he was leading the Westward Expansion. Whitman describes their plan as if he were really leading the expansion in real life.</a:t>
            </a:r>
          </a:p>
        </p:txBody>
      </p:sp>
    </p:spTree>
    <p:extLst>
      <p:ext uri="{BB962C8B-B14F-4D97-AF65-F5344CB8AC3E}">
        <p14:creationId xmlns:p14="http://schemas.microsoft.com/office/powerpoint/2010/main" val="2791027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259</TotalTime>
  <Words>437</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Rockwell</vt:lpstr>
      <vt:lpstr>Rockwell Condensed</vt:lpstr>
      <vt:lpstr>Wingdings</vt:lpstr>
      <vt:lpstr>Wood Type</vt:lpstr>
      <vt:lpstr>Pioneers! O Pioneer!</vt:lpstr>
      <vt:lpstr>Before Reading</vt:lpstr>
      <vt:lpstr>Researched words and concepts</vt:lpstr>
      <vt:lpstr>Poem Summary</vt:lpstr>
      <vt:lpstr>Poetic devices</vt:lpstr>
      <vt:lpstr>How does this poem “make sense”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Pioneers! O Pioneer!</dc:title>
  <dc:creator>David🤘🏽 gaines</dc:creator>
  <cp:lastModifiedBy>CARRIE THEOBALD</cp:lastModifiedBy>
  <cp:revision>11</cp:revision>
  <dcterms:created xsi:type="dcterms:W3CDTF">2020-01-13T23:21:35Z</dcterms:created>
  <dcterms:modified xsi:type="dcterms:W3CDTF">2020-01-14T14:46:08Z</dcterms:modified>
</cp:coreProperties>
</file>