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8" r:id="rId4"/>
    <p:sldId id="261" r:id="rId5"/>
    <p:sldId id="257"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55D0F-B545-52E1-1DC9-7A59C949E6D5}" v="377" dt="2020-01-14T00:49:44.505"/>
    <p1510:client id="{610F33E1-4237-3371-DAED-E47DA7DEFCE8}" v="1065" dt="2020-01-13T00:41:51.920"/>
    <p1510:client id="{A512E4C8-E6DC-68B9-A644-73855FC83E79}" v="728" dt="2020-01-12T20:06:47.316"/>
    <p1510:client id="{AB4732A1-6EA1-5920-565F-339D7880BC74}" v="40" dt="2020-01-13T23:31:52.376"/>
    <p1510:client id="{D7DA1F3F-6574-1006-48F7-6C91AD3F2424}" v="1530" dt="2020-01-12T00:14:41.783"/>
    <p1510:client id="{E356EBCB-7DDA-7CE6-8B85-258A35790BEE}" v="995" dt="2020-01-11T23:42:09.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VONK" userId="S::210295@students.psd150.org::7bcf7266-8a55-4eb3-b34f-02a275365793" providerId="AD" clId="Web-{D7DA1F3F-6574-1006-48F7-6C91AD3F2424}"/>
    <pc:docChg chg="addSld modSld sldOrd">
      <pc:chgData name="JACKSON VONK" userId="S::210295@students.psd150.org::7bcf7266-8a55-4eb3-b34f-02a275365793" providerId="AD" clId="Web-{D7DA1F3F-6574-1006-48F7-6C91AD3F2424}" dt="2020-01-12T00:14:41.783" v="1527" actId="20577"/>
      <pc:docMkLst>
        <pc:docMk/>
      </pc:docMkLst>
      <pc:sldChg chg="modSp">
        <pc:chgData name="JACKSON VONK" userId="S::210295@students.psd150.org::7bcf7266-8a55-4eb3-b34f-02a275365793" providerId="AD" clId="Web-{D7DA1F3F-6574-1006-48F7-6C91AD3F2424}" dt="2020-01-11T23:45:05.972" v="62" actId="20577"/>
        <pc:sldMkLst>
          <pc:docMk/>
          <pc:sldMk cId="2870184091" sldId="257"/>
        </pc:sldMkLst>
        <pc:spChg chg="mod">
          <ac:chgData name="JACKSON VONK" userId="S::210295@students.psd150.org::7bcf7266-8a55-4eb3-b34f-02a275365793" providerId="AD" clId="Web-{D7DA1F3F-6574-1006-48F7-6C91AD3F2424}" dt="2020-01-11T23:45:05.972" v="62" actId="20577"/>
          <ac:spMkLst>
            <pc:docMk/>
            <pc:sldMk cId="2870184091" sldId="257"/>
            <ac:spMk id="2" creationId="{280BD246-690C-4C8C-9255-4D286287A43C}"/>
          </ac:spMkLst>
        </pc:spChg>
        <pc:spChg chg="mod">
          <ac:chgData name="JACKSON VONK" userId="S::210295@students.psd150.org::7bcf7266-8a55-4eb3-b34f-02a275365793" providerId="AD" clId="Web-{D7DA1F3F-6574-1006-48F7-6C91AD3F2424}" dt="2020-01-11T23:43:39.065" v="19" actId="20577"/>
          <ac:spMkLst>
            <pc:docMk/>
            <pc:sldMk cId="2870184091" sldId="257"/>
            <ac:spMk id="3" creationId="{A62E6198-553B-4A90-89F7-20F93FC118F7}"/>
          </ac:spMkLst>
        </pc:spChg>
      </pc:sldChg>
      <pc:sldChg chg="modSp ord">
        <pc:chgData name="JACKSON VONK" userId="S::210295@students.psd150.org::7bcf7266-8a55-4eb3-b34f-02a275365793" providerId="AD" clId="Web-{D7DA1F3F-6574-1006-48F7-6C91AD3F2424}" dt="2020-01-12T00:05:02.409" v="699" actId="20577"/>
        <pc:sldMkLst>
          <pc:docMk/>
          <pc:sldMk cId="2468081647" sldId="258"/>
        </pc:sldMkLst>
        <pc:spChg chg="mod">
          <ac:chgData name="JACKSON VONK" userId="S::210295@students.psd150.org::7bcf7266-8a55-4eb3-b34f-02a275365793" providerId="AD" clId="Web-{D7DA1F3F-6574-1006-48F7-6C91AD3F2424}" dt="2020-01-11T23:48:31.660" v="399" actId="20577"/>
          <ac:spMkLst>
            <pc:docMk/>
            <pc:sldMk cId="2468081647" sldId="258"/>
            <ac:spMk id="2" creationId="{E5563280-5BCE-4A2C-A847-2407FF025FBB}"/>
          </ac:spMkLst>
        </pc:spChg>
        <pc:spChg chg="mod">
          <ac:chgData name="JACKSON VONK" userId="S::210295@students.psd150.org::7bcf7266-8a55-4eb3-b34f-02a275365793" providerId="AD" clId="Web-{D7DA1F3F-6574-1006-48F7-6C91AD3F2424}" dt="2020-01-12T00:05:02.409" v="699" actId="20577"/>
          <ac:spMkLst>
            <pc:docMk/>
            <pc:sldMk cId="2468081647" sldId="258"/>
            <ac:spMk id="3" creationId="{BE4B5232-F264-4056-BDBC-0F7A6EF7B5C4}"/>
          </ac:spMkLst>
        </pc:spChg>
      </pc:sldChg>
      <pc:sldChg chg="modSp new">
        <pc:chgData name="JACKSON VONK" userId="S::210295@students.psd150.org::7bcf7266-8a55-4eb3-b34f-02a275365793" providerId="AD" clId="Web-{D7DA1F3F-6574-1006-48F7-6C91AD3F2424}" dt="2020-01-12T00:14:41.767" v="1526" actId="20577"/>
        <pc:sldMkLst>
          <pc:docMk/>
          <pc:sldMk cId="3789702536" sldId="259"/>
        </pc:sldMkLst>
        <pc:spChg chg="mod">
          <ac:chgData name="JACKSON VONK" userId="S::210295@students.psd150.org::7bcf7266-8a55-4eb3-b34f-02a275365793" providerId="AD" clId="Web-{D7DA1F3F-6574-1006-48F7-6C91AD3F2424}" dt="2020-01-12T00:05:06.331" v="703" actId="20577"/>
          <ac:spMkLst>
            <pc:docMk/>
            <pc:sldMk cId="3789702536" sldId="259"/>
            <ac:spMk id="2" creationId="{72B10F2E-6D9D-4C97-B0C6-5746B15DDE3D}"/>
          </ac:spMkLst>
        </pc:spChg>
        <pc:spChg chg="mod">
          <ac:chgData name="JACKSON VONK" userId="S::210295@students.psd150.org::7bcf7266-8a55-4eb3-b34f-02a275365793" providerId="AD" clId="Web-{D7DA1F3F-6574-1006-48F7-6C91AD3F2424}" dt="2020-01-12T00:14:41.767" v="1526" actId="20577"/>
          <ac:spMkLst>
            <pc:docMk/>
            <pc:sldMk cId="3789702536" sldId="259"/>
            <ac:spMk id="3" creationId="{9F709B27-6EDC-4E09-BE92-BE562F6A5E6F}"/>
          </ac:spMkLst>
        </pc:spChg>
      </pc:sldChg>
    </pc:docChg>
  </pc:docChgLst>
  <pc:docChgLst>
    <pc:chgData name="JACKSON VONK" userId="S::210295@students.psd150.org::7bcf7266-8a55-4eb3-b34f-02a275365793" providerId="AD" clId="Web-{1FB55D0F-B545-52E1-1DC9-7A59C949E6D5}"/>
    <pc:docChg chg="modSld">
      <pc:chgData name="JACKSON VONK" userId="S::210295@students.psd150.org::7bcf7266-8a55-4eb3-b34f-02a275365793" providerId="AD" clId="Web-{1FB55D0F-B545-52E1-1DC9-7A59C949E6D5}" dt="2020-01-14T00:49:44.505" v="375" actId="20577"/>
      <pc:docMkLst>
        <pc:docMk/>
      </pc:docMkLst>
      <pc:sldChg chg="modSp">
        <pc:chgData name="JACKSON VONK" userId="S::210295@students.psd150.org::7bcf7266-8a55-4eb3-b34f-02a275365793" providerId="AD" clId="Web-{1FB55D0F-B545-52E1-1DC9-7A59C949E6D5}" dt="2020-01-13T23:33:16.269" v="54" actId="20577"/>
        <pc:sldMkLst>
          <pc:docMk/>
          <pc:sldMk cId="2468081647" sldId="258"/>
        </pc:sldMkLst>
        <pc:spChg chg="mod">
          <ac:chgData name="JACKSON VONK" userId="S::210295@students.psd150.org::7bcf7266-8a55-4eb3-b34f-02a275365793" providerId="AD" clId="Web-{1FB55D0F-B545-52E1-1DC9-7A59C949E6D5}" dt="2020-01-13T23:33:16.269" v="54" actId="20577"/>
          <ac:spMkLst>
            <pc:docMk/>
            <pc:sldMk cId="2468081647" sldId="258"/>
            <ac:spMk id="3" creationId="{BE4B5232-F264-4056-BDBC-0F7A6EF7B5C4}"/>
          </ac:spMkLst>
        </pc:spChg>
      </pc:sldChg>
      <pc:sldChg chg="modSp">
        <pc:chgData name="JACKSON VONK" userId="S::210295@students.psd150.org::7bcf7266-8a55-4eb3-b34f-02a275365793" providerId="AD" clId="Web-{1FB55D0F-B545-52E1-1DC9-7A59C949E6D5}" dt="2020-01-14T00:49:30.302" v="373" actId="20577"/>
        <pc:sldMkLst>
          <pc:docMk/>
          <pc:sldMk cId="3789702536" sldId="259"/>
        </pc:sldMkLst>
        <pc:spChg chg="mod">
          <ac:chgData name="JACKSON VONK" userId="S::210295@students.psd150.org::7bcf7266-8a55-4eb3-b34f-02a275365793" providerId="AD" clId="Web-{1FB55D0F-B545-52E1-1DC9-7A59C949E6D5}" dt="2020-01-14T00:49:30.302" v="373" actId="20577"/>
          <ac:spMkLst>
            <pc:docMk/>
            <pc:sldMk cId="3789702536" sldId="259"/>
            <ac:spMk id="3" creationId="{9F709B27-6EDC-4E09-BE92-BE562F6A5E6F}"/>
          </ac:spMkLst>
        </pc:spChg>
      </pc:sldChg>
      <pc:sldChg chg="modSp">
        <pc:chgData name="JACKSON VONK" userId="S::210295@students.psd150.org::7bcf7266-8a55-4eb3-b34f-02a275365793" providerId="AD" clId="Web-{1FB55D0F-B545-52E1-1DC9-7A59C949E6D5}" dt="2020-01-13T23:34:51.709" v="202" actId="20577"/>
        <pc:sldMkLst>
          <pc:docMk/>
          <pc:sldMk cId="2977386748" sldId="261"/>
        </pc:sldMkLst>
        <pc:spChg chg="mod">
          <ac:chgData name="JACKSON VONK" userId="S::210295@students.psd150.org::7bcf7266-8a55-4eb3-b34f-02a275365793" providerId="AD" clId="Web-{1FB55D0F-B545-52E1-1DC9-7A59C949E6D5}" dt="2020-01-13T23:34:51.709" v="202" actId="20577"/>
          <ac:spMkLst>
            <pc:docMk/>
            <pc:sldMk cId="2977386748" sldId="261"/>
            <ac:spMk id="3" creationId="{A3518800-1463-47C8-AFED-05045E800406}"/>
          </ac:spMkLst>
        </pc:spChg>
      </pc:sldChg>
    </pc:docChg>
  </pc:docChgLst>
  <pc:docChgLst>
    <pc:chgData name="JACKSON VONK" userId="S::210295@students.psd150.org::7bcf7266-8a55-4eb3-b34f-02a275365793" providerId="AD" clId="Web-{AB4732A1-6EA1-5920-565F-339D7880BC74}"/>
    <pc:docChg chg="modSld">
      <pc:chgData name="JACKSON VONK" userId="S::210295@students.psd150.org::7bcf7266-8a55-4eb3-b34f-02a275365793" providerId="AD" clId="Web-{AB4732A1-6EA1-5920-565F-339D7880BC74}" dt="2020-01-13T23:31:52.376" v="39" actId="20577"/>
      <pc:docMkLst>
        <pc:docMk/>
      </pc:docMkLst>
      <pc:sldChg chg="modSp">
        <pc:chgData name="JACKSON VONK" userId="S::210295@students.psd150.org::7bcf7266-8a55-4eb3-b34f-02a275365793" providerId="AD" clId="Web-{AB4732A1-6EA1-5920-565F-339D7880BC74}" dt="2020-01-13T23:31:52.360" v="38" actId="20577"/>
        <pc:sldMkLst>
          <pc:docMk/>
          <pc:sldMk cId="2870184091" sldId="257"/>
        </pc:sldMkLst>
        <pc:spChg chg="mod">
          <ac:chgData name="JACKSON VONK" userId="S::210295@students.psd150.org::7bcf7266-8a55-4eb3-b34f-02a275365793" providerId="AD" clId="Web-{AB4732A1-6EA1-5920-565F-339D7880BC74}" dt="2020-01-13T23:31:52.360" v="38" actId="20577"/>
          <ac:spMkLst>
            <pc:docMk/>
            <pc:sldMk cId="2870184091" sldId="257"/>
            <ac:spMk id="3" creationId="{A62E6198-553B-4A90-89F7-20F93FC118F7}"/>
          </ac:spMkLst>
        </pc:spChg>
      </pc:sldChg>
      <pc:sldChg chg="modSp">
        <pc:chgData name="JACKSON VONK" userId="S::210295@students.psd150.org::7bcf7266-8a55-4eb3-b34f-02a275365793" providerId="AD" clId="Web-{AB4732A1-6EA1-5920-565F-339D7880BC74}" dt="2020-01-13T23:31:22.812" v="5" actId="20577"/>
        <pc:sldMkLst>
          <pc:docMk/>
          <pc:sldMk cId="2977386748" sldId="261"/>
        </pc:sldMkLst>
        <pc:spChg chg="mod">
          <ac:chgData name="JACKSON VONK" userId="S::210295@students.psd150.org::7bcf7266-8a55-4eb3-b34f-02a275365793" providerId="AD" clId="Web-{AB4732A1-6EA1-5920-565F-339D7880BC74}" dt="2020-01-13T23:31:22.812" v="5" actId="20577"/>
          <ac:spMkLst>
            <pc:docMk/>
            <pc:sldMk cId="2977386748" sldId="261"/>
            <ac:spMk id="3" creationId="{A3518800-1463-47C8-AFED-05045E800406}"/>
          </ac:spMkLst>
        </pc:spChg>
      </pc:sldChg>
    </pc:docChg>
  </pc:docChgLst>
  <pc:docChgLst>
    <pc:chgData name="JACKSON VONK" userId="S::210295@students.psd150.org::7bcf7266-8a55-4eb3-b34f-02a275365793" providerId="AD" clId="Web-{610F33E1-4237-3371-DAED-E47DA7DEFCE8}"/>
    <pc:docChg chg="modSld sldOrd">
      <pc:chgData name="JACKSON VONK" userId="S::210295@students.psd150.org::7bcf7266-8a55-4eb3-b34f-02a275365793" providerId="AD" clId="Web-{610F33E1-4237-3371-DAED-E47DA7DEFCE8}" dt="2020-01-13T00:41:51.920" v="1057"/>
      <pc:docMkLst>
        <pc:docMk/>
      </pc:docMkLst>
      <pc:sldChg chg="addSp delSp modSp mod setBg">
        <pc:chgData name="JACKSON VONK" userId="S::210295@students.psd150.org::7bcf7266-8a55-4eb3-b34f-02a275365793" providerId="AD" clId="Web-{610F33E1-4237-3371-DAED-E47DA7DEFCE8}" dt="2020-01-13T00:20:35.798" v="510"/>
        <pc:sldMkLst>
          <pc:docMk/>
          <pc:sldMk cId="109857222" sldId="256"/>
        </pc:sldMkLst>
        <pc:spChg chg="mod ord">
          <ac:chgData name="JACKSON VONK" userId="S::210295@students.psd150.org::7bcf7266-8a55-4eb3-b34f-02a275365793" providerId="AD" clId="Web-{610F33E1-4237-3371-DAED-E47DA7DEFCE8}" dt="2020-01-13T00:20:35.798" v="510"/>
          <ac:spMkLst>
            <pc:docMk/>
            <pc:sldMk cId="109857222" sldId="256"/>
            <ac:spMk id="2" creationId="{00000000-0000-0000-0000-000000000000}"/>
          </ac:spMkLst>
        </pc:spChg>
        <pc:spChg chg="mod ord">
          <ac:chgData name="JACKSON VONK" userId="S::210295@students.psd150.org::7bcf7266-8a55-4eb3-b34f-02a275365793" providerId="AD" clId="Web-{610F33E1-4237-3371-DAED-E47DA7DEFCE8}" dt="2020-01-13T00:20:35.798" v="510"/>
          <ac:spMkLst>
            <pc:docMk/>
            <pc:sldMk cId="109857222" sldId="256"/>
            <ac:spMk id="3" creationId="{00000000-0000-0000-0000-000000000000}"/>
          </ac:spMkLst>
        </pc:spChg>
        <pc:spChg chg="add del">
          <ac:chgData name="JACKSON VONK" userId="S::210295@students.psd150.org::7bcf7266-8a55-4eb3-b34f-02a275365793" providerId="AD" clId="Web-{610F33E1-4237-3371-DAED-E47DA7DEFCE8}" dt="2020-01-13T00:20:35.798" v="510"/>
          <ac:spMkLst>
            <pc:docMk/>
            <pc:sldMk cId="109857222" sldId="256"/>
            <ac:spMk id="9" creationId="{C0B27210-D0CA-4654-B3E3-9ABB4F178EA1}"/>
          </ac:spMkLst>
        </pc:spChg>
        <pc:spChg chg="add del">
          <ac:chgData name="JACKSON VONK" userId="S::210295@students.psd150.org::7bcf7266-8a55-4eb3-b34f-02a275365793" providerId="AD" clId="Web-{610F33E1-4237-3371-DAED-E47DA7DEFCE8}" dt="2020-01-13T00:20:35.798" v="510"/>
          <ac:spMkLst>
            <pc:docMk/>
            <pc:sldMk cId="109857222" sldId="256"/>
            <ac:spMk id="11" creationId="{1DB7C82F-AB7E-4F0C-B829-FA1B9C415180}"/>
          </ac:spMkLst>
        </pc:spChg>
        <pc:spChg chg="add del">
          <ac:chgData name="JACKSON VONK" userId="S::210295@students.psd150.org::7bcf7266-8a55-4eb3-b34f-02a275365793" providerId="AD" clId="Web-{610F33E1-4237-3371-DAED-E47DA7DEFCE8}" dt="2020-01-13T00:20:35.798" v="510"/>
          <ac:spMkLst>
            <pc:docMk/>
            <pc:sldMk cId="109857222" sldId="256"/>
            <ac:spMk id="13" creationId="{70B66945-4967-4040-926D-DCA44313CDAB}"/>
          </ac:spMkLst>
        </pc:spChg>
        <pc:spChg chg="add">
          <ac:chgData name="JACKSON VONK" userId="S::210295@students.psd150.org::7bcf7266-8a55-4eb3-b34f-02a275365793" providerId="AD" clId="Web-{610F33E1-4237-3371-DAED-E47DA7DEFCE8}" dt="2020-01-13T00:20:35.798" v="510"/>
          <ac:spMkLst>
            <pc:docMk/>
            <pc:sldMk cId="109857222" sldId="256"/>
            <ac:spMk id="18" creationId="{17CDB40A-75BB-4498-A20B-59C3984A3A94}"/>
          </ac:spMkLst>
        </pc:spChg>
        <pc:picChg chg="add mod">
          <ac:chgData name="JACKSON VONK" userId="S::210295@students.psd150.org::7bcf7266-8a55-4eb3-b34f-02a275365793" providerId="AD" clId="Web-{610F33E1-4237-3371-DAED-E47DA7DEFCE8}" dt="2020-01-13T00:20:35.798" v="510"/>
          <ac:picMkLst>
            <pc:docMk/>
            <pc:sldMk cId="109857222" sldId="256"/>
            <ac:picMk id="4" creationId="{A23CE9F0-7D42-4C0B-8259-7A6C9E572EAD}"/>
          </ac:picMkLst>
        </pc:picChg>
      </pc:sldChg>
      <pc:sldChg chg="addSp modSp mod setBg setClrOvrMap">
        <pc:chgData name="JACKSON VONK" userId="S::210295@students.psd150.org::7bcf7266-8a55-4eb3-b34f-02a275365793" providerId="AD" clId="Web-{610F33E1-4237-3371-DAED-E47DA7DEFCE8}" dt="2020-01-13T00:41:11.873" v="1055" actId="20577"/>
        <pc:sldMkLst>
          <pc:docMk/>
          <pc:sldMk cId="2870184091" sldId="257"/>
        </pc:sldMkLst>
        <pc:spChg chg="mod">
          <ac:chgData name="JACKSON VONK" userId="S::210295@students.psd150.org::7bcf7266-8a55-4eb3-b34f-02a275365793" providerId="AD" clId="Web-{610F33E1-4237-3371-DAED-E47DA7DEFCE8}" dt="2020-01-13T00:19:50.720" v="507"/>
          <ac:spMkLst>
            <pc:docMk/>
            <pc:sldMk cId="2870184091" sldId="257"/>
            <ac:spMk id="2" creationId="{280BD246-690C-4C8C-9255-4D286287A43C}"/>
          </ac:spMkLst>
        </pc:spChg>
        <pc:spChg chg="mod">
          <ac:chgData name="JACKSON VONK" userId="S::210295@students.psd150.org::7bcf7266-8a55-4eb3-b34f-02a275365793" providerId="AD" clId="Web-{610F33E1-4237-3371-DAED-E47DA7DEFCE8}" dt="2020-01-13T00:41:11.873" v="1055" actId="20577"/>
          <ac:spMkLst>
            <pc:docMk/>
            <pc:sldMk cId="2870184091" sldId="257"/>
            <ac:spMk id="3" creationId="{A62E6198-553B-4A90-89F7-20F93FC118F7}"/>
          </ac:spMkLst>
        </pc:spChg>
        <pc:spChg chg="add">
          <ac:chgData name="JACKSON VONK" userId="S::210295@students.psd150.org::7bcf7266-8a55-4eb3-b34f-02a275365793" providerId="AD" clId="Web-{610F33E1-4237-3371-DAED-E47DA7DEFCE8}" dt="2020-01-13T00:19:50.720" v="507"/>
          <ac:spMkLst>
            <pc:docMk/>
            <pc:sldMk cId="2870184091" sldId="257"/>
            <ac:spMk id="8" creationId="{EA67B5B4-3A24-436E-B663-1B2EBFF8A0CD}"/>
          </ac:spMkLst>
        </pc:spChg>
        <pc:spChg chg="add">
          <ac:chgData name="JACKSON VONK" userId="S::210295@students.psd150.org::7bcf7266-8a55-4eb3-b34f-02a275365793" providerId="AD" clId="Web-{610F33E1-4237-3371-DAED-E47DA7DEFCE8}" dt="2020-01-13T00:19:50.720" v="507"/>
          <ac:spMkLst>
            <pc:docMk/>
            <pc:sldMk cId="2870184091" sldId="257"/>
            <ac:spMk id="10" creationId="{987FDF89-C993-41F4-A1B8-DBAFF16008A9}"/>
          </ac:spMkLst>
        </pc:spChg>
        <pc:spChg chg="add">
          <ac:chgData name="JACKSON VONK" userId="S::210295@students.psd150.org::7bcf7266-8a55-4eb3-b34f-02a275365793" providerId="AD" clId="Web-{610F33E1-4237-3371-DAED-E47DA7DEFCE8}" dt="2020-01-13T00:19:50.720" v="507"/>
          <ac:spMkLst>
            <pc:docMk/>
            <pc:sldMk cId="2870184091" sldId="257"/>
            <ac:spMk id="12" creationId="{D1D7179B-FF7C-482F-B3D9-2BE9ED1139F9}"/>
          </ac:spMkLst>
        </pc:spChg>
      </pc:sldChg>
      <pc:sldChg chg="addSp modSp mod setBg setClrOvrMap">
        <pc:chgData name="JACKSON VONK" userId="S::210295@students.psd150.org::7bcf7266-8a55-4eb3-b34f-02a275365793" providerId="AD" clId="Web-{610F33E1-4237-3371-DAED-E47DA7DEFCE8}" dt="2020-01-13T00:19:47.329" v="506"/>
        <pc:sldMkLst>
          <pc:docMk/>
          <pc:sldMk cId="2468081647" sldId="258"/>
        </pc:sldMkLst>
        <pc:spChg chg="mod">
          <ac:chgData name="JACKSON VONK" userId="S::210295@students.psd150.org::7bcf7266-8a55-4eb3-b34f-02a275365793" providerId="AD" clId="Web-{610F33E1-4237-3371-DAED-E47DA7DEFCE8}" dt="2020-01-13T00:19:47.329" v="506"/>
          <ac:spMkLst>
            <pc:docMk/>
            <pc:sldMk cId="2468081647" sldId="258"/>
            <ac:spMk id="2" creationId="{E5563280-5BCE-4A2C-A847-2407FF025FBB}"/>
          </ac:spMkLst>
        </pc:spChg>
        <pc:spChg chg="mod">
          <ac:chgData name="JACKSON VONK" userId="S::210295@students.psd150.org::7bcf7266-8a55-4eb3-b34f-02a275365793" providerId="AD" clId="Web-{610F33E1-4237-3371-DAED-E47DA7DEFCE8}" dt="2020-01-13T00:19:47.329" v="506"/>
          <ac:spMkLst>
            <pc:docMk/>
            <pc:sldMk cId="2468081647" sldId="258"/>
            <ac:spMk id="3" creationId="{BE4B5232-F264-4056-BDBC-0F7A6EF7B5C4}"/>
          </ac:spMkLst>
        </pc:spChg>
        <pc:spChg chg="add">
          <ac:chgData name="JACKSON VONK" userId="S::210295@students.psd150.org::7bcf7266-8a55-4eb3-b34f-02a275365793" providerId="AD" clId="Web-{610F33E1-4237-3371-DAED-E47DA7DEFCE8}" dt="2020-01-13T00:19:47.329" v="506"/>
          <ac:spMkLst>
            <pc:docMk/>
            <pc:sldMk cId="2468081647" sldId="258"/>
            <ac:spMk id="8" creationId="{EA67B5B4-3A24-436E-B663-1B2EBFF8A0CD}"/>
          </ac:spMkLst>
        </pc:spChg>
        <pc:spChg chg="add">
          <ac:chgData name="JACKSON VONK" userId="S::210295@students.psd150.org::7bcf7266-8a55-4eb3-b34f-02a275365793" providerId="AD" clId="Web-{610F33E1-4237-3371-DAED-E47DA7DEFCE8}" dt="2020-01-13T00:19:47.329" v="506"/>
          <ac:spMkLst>
            <pc:docMk/>
            <pc:sldMk cId="2468081647" sldId="258"/>
            <ac:spMk id="10" creationId="{987FDF89-C993-41F4-A1B8-DBAFF16008A9}"/>
          </ac:spMkLst>
        </pc:spChg>
        <pc:spChg chg="add">
          <ac:chgData name="JACKSON VONK" userId="S::210295@students.psd150.org::7bcf7266-8a55-4eb3-b34f-02a275365793" providerId="AD" clId="Web-{610F33E1-4237-3371-DAED-E47DA7DEFCE8}" dt="2020-01-13T00:19:47.329" v="506"/>
          <ac:spMkLst>
            <pc:docMk/>
            <pc:sldMk cId="2468081647" sldId="258"/>
            <ac:spMk id="12" creationId="{D1D7179B-FF7C-482F-B3D9-2BE9ED1139F9}"/>
          </ac:spMkLst>
        </pc:spChg>
      </pc:sldChg>
      <pc:sldChg chg="addSp delSp modSp mod setBg setClrOvrMap">
        <pc:chgData name="JACKSON VONK" userId="S::210295@students.psd150.org::7bcf7266-8a55-4eb3-b34f-02a275365793" providerId="AD" clId="Web-{610F33E1-4237-3371-DAED-E47DA7DEFCE8}" dt="2020-01-13T00:34:31.565" v="881" actId="20577"/>
        <pc:sldMkLst>
          <pc:docMk/>
          <pc:sldMk cId="3789702536" sldId="259"/>
        </pc:sldMkLst>
        <pc:spChg chg="mod">
          <ac:chgData name="JACKSON VONK" userId="S::210295@students.psd150.org::7bcf7266-8a55-4eb3-b34f-02a275365793" providerId="AD" clId="Web-{610F33E1-4237-3371-DAED-E47DA7DEFCE8}" dt="2020-01-13T00:31:56.187" v="866"/>
          <ac:spMkLst>
            <pc:docMk/>
            <pc:sldMk cId="3789702536" sldId="259"/>
            <ac:spMk id="2" creationId="{72B10F2E-6D9D-4C97-B0C6-5746B15DDE3D}"/>
          </ac:spMkLst>
        </pc:spChg>
        <pc:spChg chg="mod ord">
          <ac:chgData name="JACKSON VONK" userId="S::210295@students.psd150.org::7bcf7266-8a55-4eb3-b34f-02a275365793" providerId="AD" clId="Web-{610F33E1-4237-3371-DAED-E47DA7DEFCE8}" dt="2020-01-13T00:34:31.565" v="881" actId="20577"/>
          <ac:spMkLst>
            <pc:docMk/>
            <pc:sldMk cId="3789702536" sldId="259"/>
            <ac:spMk id="3" creationId="{9F709B27-6EDC-4E09-BE92-BE562F6A5E6F}"/>
          </ac:spMkLst>
        </pc:spChg>
        <pc:spChg chg="add del">
          <ac:chgData name="JACKSON VONK" userId="S::210295@students.psd150.org::7bcf7266-8a55-4eb3-b34f-02a275365793" providerId="AD" clId="Web-{610F33E1-4237-3371-DAED-E47DA7DEFCE8}" dt="2020-01-13T00:31:56.187" v="866"/>
          <ac:spMkLst>
            <pc:docMk/>
            <pc:sldMk cId="3789702536" sldId="259"/>
            <ac:spMk id="8" creationId="{EA67B5B4-3A24-436E-B663-1B2EBFF8A0CD}"/>
          </ac:spMkLst>
        </pc:spChg>
        <pc:spChg chg="add del">
          <ac:chgData name="JACKSON VONK" userId="S::210295@students.psd150.org::7bcf7266-8a55-4eb3-b34f-02a275365793" providerId="AD" clId="Web-{610F33E1-4237-3371-DAED-E47DA7DEFCE8}" dt="2020-01-13T00:31:56.187" v="866"/>
          <ac:spMkLst>
            <pc:docMk/>
            <pc:sldMk cId="3789702536" sldId="259"/>
            <ac:spMk id="10" creationId="{987FDF89-C993-41F4-A1B8-DBAFF16008A9}"/>
          </ac:spMkLst>
        </pc:spChg>
        <pc:spChg chg="add del">
          <ac:chgData name="JACKSON VONK" userId="S::210295@students.psd150.org::7bcf7266-8a55-4eb3-b34f-02a275365793" providerId="AD" clId="Web-{610F33E1-4237-3371-DAED-E47DA7DEFCE8}" dt="2020-01-13T00:31:56.187" v="866"/>
          <ac:spMkLst>
            <pc:docMk/>
            <pc:sldMk cId="3789702536" sldId="259"/>
            <ac:spMk id="12" creationId="{D1D7179B-FF7C-482F-B3D9-2BE9ED1139F9}"/>
          </ac:spMkLst>
        </pc:spChg>
        <pc:spChg chg="add">
          <ac:chgData name="JACKSON VONK" userId="S::210295@students.psd150.org::7bcf7266-8a55-4eb3-b34f-02a275365793" providerId="AD" clId="Web-{610F33E1-4237-3371-DAED-E47DA7DEFCE8}" dt="2020-01-13T00:31:56.187" v="866"/>
          <ac:spMkLst>
            <pc:docMk/>
            <pc:sldMk cId="3789702536" sldId="259"/>
            <ac:spMk id="17" creationId="{56C20283-73E0-40EC-8AD8-057F581F64C2}"/>
          </ac:spMkLst>
        </pc:spChg>
        <pc:spChg chg="add">
          <ac:chgData name="JACKSON VONK" userId="S::210295@students.psd150.org::7bcf7266-8a55-4eb3-b34f-02a275365793" providerId="AD" clId="Web-{610F33E1-4237-3371-DAED-E47DA7DEFCE8}" dt="2020-01-13T00:31:56.187" v="866"/>
          <ac:spMkLst>
            <pc:docMk/>
            <pc:sldMk cId="3789702536" sldId="259"/>
            <ac:spMk id="19" creationId="{3FCC729B-E528-40C3-82D3-BA4375575E87}"/>
          </ac:spMkLst>
        </pc:spChg>
        <pc:spChg chg="add">
          <ac:chgData name="JACKSON VONK" userId="S::210295@students.psd150.org::7bcf7266-8a55-4eb3-b34f-02a275365793" providerId="AD" clId="Web-{610F33E1-4237-3371-DAED-E47DA7DEFCE8}" dt="2020-01-13T00:31:56.187" v="866"/>
          <ac:spMkLst>
            <pc:docMk/>
            <pc:sldMk cId="3789702536" sldId="259"/>
            <ac:spMk id="21" creationId="{58F1FB8D-1842-4A04-998D-6CF047AB2790}"/>
          </ac:spMkLst>
        </pc:spChg>
        <pc:picChg chg="add mod">
          <ac:chgData name="JACKSON VONK" userId="S::210295@students.psd150.org::7bcf7266-8a55-4eb3-b34f-02a275365793" providerId="AD" clId="Web-{610F33E1-4237-3371-DAED-E47DA7DEFCE8}" dt="2020-01-13T00:31:56.187" v="866"/>
          <ac:picMkLst>
            <pc:docMk/>
            <pc:sldMk cId="3789702536" sldId="259"/>
            <ac:picMk id="4" creationId="{EF3176A2-E9BF-45F7-AA95-5DF354F15365}"/>
          </ac:picMkLst>
        </pc:picChg>
      </pc:sldChg>
      <pc:sldChg chg="addSp modSp mod setBg setClrOvrMap">
        <pc:chgData name="JACKSON VONK" userId="S::210295@students.psd150.org::7bcf7266-8a55-4eb3-b34f-02a275365793" providerId="AD" clId="Web-{610F33E1-4237-3371-DAED-E47DA7DEFCE8}" dt="2020-01-13T00:28:21.875" v="856" actId="20577"/>
        <pc:sldMkLst>
          <pc:docMk/>
          <pc:sldMk cId="4030579461" sldId="260"/>
        </pc:sldMkLst>
        <pc:spChg chg="mod">
          <ac:chgData name="JACKSON VONK" userId="S::210295@students.psd150.org::7bcf7266-8a55-4eb3-b34f-02a275365793" providerId="AD" clId="Web-{610F33E1-4237-3371-DAED-E47DA7DEFCE8}" dt="2020-01-13T00:19:42.689" v="505"/>
          <ac:spMkLst>
            <pc:docMk/>
            <pc:sldMk cId="4030579461" sldId="260"/>
            <ac:spMk id="2" creationId="{828ACA41-8A16-4E8E-AD87-43BDE65C4355}"/>
          </ac:spMkLst>
        </pc:spChg>
        <pc:spChg chg="mod">
          <ac:chgData name="JACKSON VONK" userId="S::210295@students.psd150.org::7bcf7266-8a55-4eb3-b34f-02a275365793" providerId="AD" clId="Web-{610F33E1-4237-3371-DAED-E47DA7DEFCE8}" dt="2020-01-13T00:28:21.875" v="856" actId="20577"/>
          <ac:spMkLst>
            <pc:docMk/>
            <pc:sldMk cId="4030579461" sldId="260"/>
            <ac:spMk id="3" creationId="{B3BBF354-D67B-4AEA-A118-45A775B10A09}"/>
          </ac:spMkLst>
        </pc:spChg>
        <pc:spChg chg="add">
          <ac:chgData name="JACKSON VONK" userId="S::210295@students.psd150.org::7bcf7266-8a55-4eb3-b34f-02a275365793" providerId="AD" clId="Web-{610F33E1-4237-3371-DAED-E47DA7DEFCE8}" dt="2020-01-13T00:19:42.689" v="505"/>
          <ac:spMkLst>
            <pc:docMk/>
            <pc:sldMk cId="4030579461" sldId="260"/>
            <ac:spMk id="8" creationId="{EA67B5B4-3A24-436E-B663-1B2EBFF8A0CD}"/>
          </ac:spMkLst>
        </pc:spChg>
        <pc:spChg chg="add">
          <ac:chgData name="JACKSON VONK" userId="S::210295@students.psd150.org::7bcf7266-8a55-4eb3-b34f-02a275365793" providerId="AD" clId="Web-{610F33E1-4237-3371-DAED-E47DA7DEFCE8}" dt="2020-01-13T00:19:42.689" v="505"/>
          <ac:spMkLst>
            <pc:docMk/>
            <pc:sldMk cId="4030579461" sldId="260"/>
            <ac:spMk id="10" creationId="{987FDF89-C993-41F4-A1B8-DBAFF16008A9}"/>
          </ac:spMkLst>
        </pc:spChg>
        <pc:spChg chg="add">
          <ac:chgData name="JACKSON VONK" userId="S::210295@students.psd150.org::7bcf7266-8a55-4eb3-b34f-02a275365793" providerId="AD" clId="Web-{610F33E1-4237-3371-DAED-E47DA7DEFCE8}" dt="2020-01-13T00:19:42.689" v="505"/>
          <ac:spMkLst>
            <pc:docMk/>
            <pc:sldMk cId="4030579461" sldId="260"/>
            <ac:spMk id="12" creationId="{D1D7179B-FF7C-482F-B3D9-2BE9ED1139F9}"/>
          </ac:spMkLst>
        </pc:spChg>
      </pc:sldChg>
      <pc:sldChg chg="addSp delSp modSp mod ord setBg setClrOvrMap">
        <pc:chgData name="JACKSON VONK" userId="S::210295@students.psd150.org::7bcf7266-8a55-4eb3-b34f-02a275365793" providerId="AD" clId="Web-{610F33E1-4237-3371-DAED-E47DA7DEFCE8}" dt="2020-01-13T00:41:51.920" v="1057"/>
        <pc:sldMkLst>
          <pc:docMk/>
          <pc:sldMk cId="2977386748" sldId="261"/>
        </pc:sldMkLst>
        <pc:spChg chg="mod">
          <ac:chgData name="JACKSON VONK" userId="S::210295@students.psd150.org::7bcf7266-8a55-4eb3-b34f-02a275365793" providerId="AD" clId="Web-{610F33E1-4237-3371-DAED-E47DA7DEFCE8}" dt="2020-01-13T00:30:34.765" v="864"/>
          <ac:spMkLst>
            <pc:docMk/>
            <pc:sldMk cId="2977386748" sldId="261"/>
            <ac:spMk id="2" creationId="{44F26564-26B4-4D71-90D4-70EA2BBFD67B}"/>
          </ac:spMkLst>
        </pc:spChg>
        <pc:spChg chg="mod">
          <ac:chgData name="JACKSON VONK" userId="S::210295@students.psd150.org::7bcf7266-8a55-4eb3-b34f-02a275365793" providerId="AD" clId="Web-{610F33E1-4237-3371-DAED-E47DA7DEFCE8}" dt="2020-01-13T00:30:34.765" v="864"/>
          <ac:spMkLst>
            <pc:docMk/>
            <pc:sldMk cId="2977386748" sldId="261"/>
            <ac:spMk id="3" creationId="{A3518800-1463-47C8-AFED-05045E800406}"/>
          </ac:spMkLst>
        </pc:spChg>
        <pc:spChg chg="add del">
          <ac:chgData name="JACKSON VONK" userId="S::210295@students.psd150.org::7bcf7266-8a55-4eb3-b34f-02a275365793" providerId="AD" clId="Web-{610F33E1-4237-3371-DAED-E47DA7DEFCE8}" dt="2020-01-13T00:30:34.765" v="864"/>
          <ac:spMkLst>
            <pc:docMk/>
            <pc:sldMk cId="2977386748" sldId="261"/>
            <ac:spMk id="8" creationId="{EA67B5B4-3A24-436E-B663-1B2EBFF8A0CD}"/>
          </ac:spMkLst>
        </pc:spChg>
        <pc:spChg chg="add del">
          <ac:chgData name="JACKSON VONK" userId="S::210295@students.psd150.org::7bcf7266-8a55-4eb3-b34f-02a275365793" providerId="AD" clId="Web-{610F33E1-4237-3371-DAED-E47DA7DEFCE8}" dt="2020-01-13T00:30:34.765" v="864"/>
          <ac:spMkLst>
            <pc:docMk/>
            <pc:sldMk cId="2977386748" sldId="261"/>
            <ac:spMk id="10" creationId="{987FDF89-C993-41F4-A1B8-DBAFF16008A9}"/>
          </ac:spMkLst>
        </pc:spChg>
        <pc:spChg chg="add del">
          <ac:chgData name="JACKSON VONK" userId="S::210295@students.psd150.org::7bcf7266-8a55-4eb3-b34f-02a275365793" providerId="AD" clId="Web-{610F33E1-4237-3371-DAED-E47DA7DEFCE8}" dt="2020-01-13T00:30:34.765" v="864"/>
          <ac:spMkLst>
            <pc:docMk/>
            <pc:sldMk cId="2977386748" sldId="261"/>
            <ac:spMk id="12" creationId="{D1D7179B-FF7C-482F-B3D9-2BE9ED1139F9}"/>
          </ac:spMkLst>
        </pc:spChg>
        <pc:spChg chg="add">
          <ac:chgData name="JACKSON VONK" userId="S::210295@students.psd150.org::7bcf7266-8a55-4eb3-b34f-02a275365793" providerId="AD" clId="Web-{610F33E1-4237-3371-DAED-E47DA7DEFCE8}" dt="2020-01-13T00:30:34.765" v="864"/>
          <ac:spMkLst>
            <pc:docMk/>
            <pc:sldMk cId="2977386748" sldId="261"/>
            <ac:spMk id="17" creationId="{C5E6CFF1-2F42-4E10-9A97-F116F46F53FE}"/>
          </ac:spMkLst>
        </pc:spChg>
        <pc:picChg chg="add del mod">
          <ac:chgData name="JACKSON VONK" userId="S::210295@students.psd150.org::7bcf7266-8a55-4eb3-b34f-02a275365793" providerId="AD" clId="Web-{610F33E1-4237-3371-DAED-E47DA7DEFCE8}" dt="2020-01-13T00:29:51.297" v="859"/>
          <ac:picMkLst>
            <pc:docMk/>
            <pc:sldMk cId="2977386748" sldId="261"/>
            <ac:picMk id="4" creationId="{252BD984-5230-4AE0-8001-CF6F2DF239B5}"/>
          </ac:picMkLst>
        </pc:picChg>
        <pc:picChg chg="add del mod">
          <ac:chgData name="JACKSON VONK" userId="S::210295@students.psd150.org::7bcf7266-8a55-4eb3-b34f-02a275365793" providerId="AD" clId="Web-{610F33E1-4237-3371-DAED-E47DA7DEFCE8}" dt="2020-01-13T00:30:09.078" v="861"/>
          <ac:picMkLst>
            <pc:docMk/>
            <pc:sldMk cId="2977386748" sldId="261"/>
            <ac:picMk id="6" creationId="{7AB8E7C8-8E79-4764-8BD2-F9E8C1E0A53B}"/>
          </ac:picMkLst>
        </pc:picChg>
        <pc:picChg chg="add mod ord">
          <ac:chgData name="JACKSON VONK" userId="S::210295@students.psd150.org::7bcf7266-8a55-4eb3-b34f-02a275365793" providerId="AD" clId="Web-{610F33E1-4237-3371-DAED-E47DA7DEFCE8}" dt="2020-01-13T00:30:34.765" v="864"/>
          <ac:picMkLst>
            <pc:docMk/>
            <pc:sldMk cId="2977386748" sldId="261"/>
            <ac:picMk id="9" creationId="{5D2AAACC-8F91-4F1A-A4A5-C6C8CB89F38C}"/>
          </ac:picMkLst>
        </pc:picChg>
        <pc:cxnChg chg="add">
          <ac:chgData name="JACKSON VONK" userId="S::210295@students.psd150.org::7bcf7266-8a55-4eb3-b34f-02a275365793" providerId="AD" clId="Web-{610F33E1-4237-3371-DAED-E47DA7DEFCE8}" dt="2020-01-13T00:30:34.765" v="864"/>
          <ac:cxnSpMkLst>
            <pc:docMk/>
            <pc:sldMk cId="2977386748" sldId="261"/>
            <ac:cxnSpMk id="19" creationId="{67182200-4859-4C8D-BCBB-55B245C28BA3}"/>
          </ac:cxnSpMkLst>
        </pc:cxnChg>
      </pc:sldChg>
    </pc:docChg>
  </pc:docChgLst>
  <pc:docChgLst>
    <pc:chgData name="JACKSON VONK" userId="S::210295@students.psd150.org::7bcf7266-8a55-4eb3-b34f-02a275365793" providerId="AD" clId="Web-{E356EBCB-7DDA-7CE6-8B85-258A35790BEE}"/>
    <pc:docChg chg="addSld modSld">
      <pc:chgData name="JACKSON VONK" userId="S::210295@students.psd150.org::7bcf7266-8a55-4eb3-b34f-02a275365793" providerId="AD" clId="Web-{E356EBCB-7DDA-7CE6-8B85-258A35790BEE}" dt="2020-01-11T23:42:09.890" v="993" actId="20577"/>
      <pc:docMkLst>
        <pc:docMk/>
      </pc:docMkLst>
      <pc:sldChg chg="modSp">
        <pc:chgData name="JACKSON VONK" userId="S::210295@students.psd150.org::7bcf7266-8a55-4eb3-b34f-02a275365793" providerId="AD" clId="Web-{E356EBCB-7DDA-7CE6-8B85-258A35790BEE}" dt="2020-01-11T23:00:03.572" v="35" actId="20577"/>
        <pc:sldMkLst>
          <pc:docMk/>
          <pc:sldMk cId="109857222" sldId="256"/>
        </pc:sldMkLst>
        <pc:spChg chg="mod">
          <ac:chgData name="JACKSON VONK" userId="S::210295@students.psd150.org::7bcf7266-8a55-4eb3-b34f-02a275365793" providerId="AD" clId="Web-{E356EBCB-7DDA-7CE6-8B85-258A35790BEE}" dt="2020-01-11T22:02:31.707" v="30" actId="20577"/>
          <ac:spMkLst>
            <pc:docMk/>
            <pc:sldMk cId="109857222" sldId="256"/>
            <ac:spMk id="2" creationId="{00000000-0000-0000-0000-000000000000}"/>
          </ac:spMkLst>
        </pc:spChg>
        <pc:spChg chg="mod">
          <ac:chgData name="JACKSON VONK" userId="S::210295@students.psd150.org::7bcf7266-8a55-4eb3-b34f-02a275365793" providerId="AD" clId="Web-{E356EBCB-7DDA-7CE6-8B85-258A35790BEE}" dt="2020-01-11T23:00:03.572" v="35" actId="20577"/>
          <ac:spMkLst>
            <pc:docMk/>
            <pc:sldMk cId="109857222" sldId="256"/>
            <ac:spMk id="3" creationId="{00000000-0000-0000-0000-000000000000}"/>
          </ac:spMkLst>
        </pc:spChg>
      </pc:sldChg>
      <pc:sldChg chg="modSp new">
        <pc:chgData name="JACKSON VONK" userId="S::210295@students.psd150.org::7bcf7266-8a55-4eb3-b34f-02a275365793" providerId="AD" clId="Web-{E356EBCB-7DDA-7CE6-8B85-258A35790BEE}" dt="2020-01-11T23:42:09.890" v="992" actId="20577"/>
        <pc:sldMkLst>
          <pc:docMk/>
          <pc:sldMk cId="2870184091" sldId="257"/>
        </pc:sldMkLst>
        <pc:spChg chg="mod">
          <ac:chgData name="JACKSON VONK" userId="S::210295@students.psd150.org::7bcf7266-8a55-4eb3-b34f-02a275365793" providerId="AD" clId="Web-{E356EBCB-7DDA-7CE6-8B85-258A35790BEE}" dt="2020-01-11T23:27:33.914" v="889" actId="20577"/>
          <ac:spMkLst>
            <pc:docMk/>
            <pc:sldMk cId="2870184091" sldId="257"/>
            <ac:spMk id="2" creationId="{280BD246-690C-4C8C-9255-4D286287A43C}"/>
          </ac:spMkLst>
        </pc:spChg>
        <pc:spChg chg="mod">
          <ac:chgData name="JACKSON VONK" userId="S::210295@students.psd150.org::7bcf7266-8a55-4eb3-b34f-02a275365793" providerId="AD" clId="Web-{E356EBCB-7DDA-7CE6-8B85-258A35790BEE}" dt="2020-01-11T23:42:09.890" v="992" actId="20577"/>
          <ac:spMkLst>
            <pc:docMk/>
            <pc:sldMk cId="2870184091" sldId="257"/>
            <ac:spMk id="3" creationId="{A62E6198-553B-4A90-89F7-20F93FC118F7}"/>
          </ac:spMkLst>
        </pc:spChg>
      </pc:sldChg>
      <pc:sldChg chg="modSp new">
        <pc:chgData name="JACKSON VONK" userId="S::210295@students.psd150.org::7bcf7266-8a55-4eb3-b34f-02a275365793" providerId="AD" clId="Web-{E356EBCB-7DDA-7CE6-8B85-258A35790BEE}" dt="2020-01-11T23:26:53.445" v="868" actId="20577"/>
        <pc:sldMkLst>
          <pc:docMk/>
          <pc:sldMk cId="2468081647" sldId="258"/>
        </pc:sldMkLst>
        <pc:spChg chg="mod">
          <ac:chgData name="JACKSON VONK" userId="S::210295@students.psd150.org::7bcf7266-8a55-4eb3-b34f-02a275365793" providerId="AD" clId="Web-{E356EBCB-7DDA-7CE6-8B85-258A35790BEE}" dt="2020-01-11T23:23:07.720" v="544" actId="20577"/>
          <ac:spMkLst>
            <pc:docMk/>
            <pc:sldMk cId="2468081647" sldId="258"/>
            <ac:spMk id="2" creationId="{E5563280-5BCE-4A2C-A847-2407FF025FBB}"/>
          </ac:spMkLst>
        </pc:spChg>
        <pc:spChg chg="mod">
          <ac:chgData name="JACKSON VONK" userId="S::210295@students.psd150.org::7bcf7266-8a55-4eb3-b34f-02a275365793" providerId="AD" clId="Web-{E356EBCB-7DDA-7CE6-8B85-258A35790BEE}" dt="2020-01-11T23:26:53.445" v="868" actId="20577"/>
          <ac:spMkLst>
            <pc:docMk/>
            <pc:sldMk cId="2468081647" sldId="258"/>
            <ac:spMk id="3" creationId="{BE4B5232-F264-4056-BDBC-0F7A6EF7B5C4}"/>
          </ac:spMkLst>
        </pc:spChg>
      </pc:sldChg>
    </pc:docChg>
  </pc:docChgLst>
  <pc:docChgLst>
    <pc:chgData name="JACKSON VONK" userId="S::210295@students.psd150.org::7bcf7266-8a55-4eb3-b34f-02a275365793" providerId="AD" clId="Web-{A512E4C8-E6DC-68B9-A644-73855FC83E79}"/>
    <pc:docChg chg="addSld modSld sldOrd">
      <pc:chgData name="JACKSON VONK" userId="S::210295@students.psd150.org::7bcf7266-8a55-4eb3-b34f-02a275365793" providerId="AD" clId="Web-{A512E4C8-E6DC-68B9-A644-73855FC83E79}" dt="2020-01-12T20:06:47.316" v="722" actId="20577"/>
      <pc:docMkLst>
        <pc:docMk/>
      </pc:docMkLst>
      <pc:sldChg chg="modSp">
        <pc:chgData name="JACKSON VONK" userId="S::210295@students.psd150.org::7bcf7266-8a55-4eb3-b34f-02a275365793" providerId="AD" clId="Web-{A512E4C8-E6DC-68B9-A644-73855FC83E79}" dt="2020-01-12T19:01:34.802" v="230" actId="20577"/>
        <pc:sldMkLst>
          <pc:docMk/>
          <pc:sldMk cId="109857222" sldId="256"/>
        </pc:sldMkLst>
        <pc:spChg chg="mod">
          <ac:chgData name="JACKSON VONK" userId="S::210295@students.psd150.org::7bcf7266-8a55-4eb3-b34f-02a275365793" providerId="AD" clId="Web-{A512E4C8-E6DC-68B9-A644-73855FC83E79}" dt="2020-01-12T19:01:23.724" v="206" actId="20577"/>
          <ac:spMkLst>
            <pc:docMk/>
            <pc:sldMk cId="109857222" sldId="256"/>
            <ac:spMk id="2" creationId="{00000000-0000-0000-0000-000000000000}"/>
          </ac:spMkLst>
        </pc:spChg>
        <pc:spChg chg="mod">
          <ac:chgData name="JACKSON VONK" userId="S::210295@students.psd150.org::7bcf7266-8a55-4eb3-b34f-02a275365793" providerId="AD" clId="Web-{A512E4C8-E6DC-68B9-A644-73855FC83E79}" dt="2020-01-12T19:01:34.802" v="230" actId="20577"/>
          <ac:spMkLst>
            <pc:docMk/>
            <pc:sldMk cId="109857222" sldId="256"/>
            <ac:spMk id="3" creationId="{00000000-0000-0000-0000-000000000000}"/>
          </ac:spMkLst>
        </pc:spChg>
      </pc:sldChg>
      <pc:sldChg chg="modSp">
        <pc:chgData name="JACKSON VONK" userId="S::210295@students.psd150.org::7bcf7266-8a55-4eb3-b34f-02a275365793" providerId="AD" clId="Web-{A512E4C8-E6DC-68B9-A644-73855FC83E79}" dt="2020-01-12T20:05:38.863" v="681" actId="20577"/>
        <pc:sldMkLst>
          <pc:docMk/>
          <pc:sldMk cId="2870184091" sldId="257"/>
        </pc:sldMkLst>
        <pc:spChg chg="mod">
          <ac:chgData name="JACKSON VONK" userId="S::210295@students.psd150.org::7bcf7266-8a55-4eb3-b34f-02a275365793" providerId="AD" clId="Web-{A512E4C8-E6DC-68B9-A644-73855FC83E79}" dt="2020-01-12T20:05:38.863" v="681" actId="20577"/>
          <ac:spMkLst>
            <pc:docMk/>
            <pc:sldMk cId="2870184091" sldId="257"/>
            <ac:spMk id="3" creationId="{A62E6198-553B-4A90-89F7-20F93FC118F7}"/>
          </ac:spMkLst>
        </pc:spChg>
      </pc:sldChg>
      <pc:sldChg chg="modSp">
        <pc:chgData name="JACKSON VONK" userId="S::210295@students.psd150.org::7bcf7266-8a55-4eb3-b34f-02a275365793" providerId="AD" clId="Web-{A512E4C8-E6DC-68B9-A644-73855FC83E79}" dt="2020-01-12T19:02:45.724" v="263" actId="20577"/>
        <pc:sldMkLst>
          <pc:docMk/>
          <pc:sldMk cId="2468081647" sldId="258"/>
        </pc:sldMkLst>
        <pc:spChg chg="mod">
          <ac:chgData name="JACKSON VONK" userId="S::210295@students.psd150.org::7bcf7266-8a55-4eb3-b34f-02a275365793" providerId="AD" clId="Web-{A512E4C8-E6DC-68B9-A644-73855FC83E79}" dt="2020-01-12T19:02:45.724" v="263" actId="20577"/>
          <ac:spMkLst>
            <pc:docMk/>
            <pc:sldMk cId="2468081647" sldId="258"/>
            <ac:spMk id="3" creationId="{BE4B5232-F264-4056-BDBC-0F7A6EF7B5C4}"/>
          </ac:spMkLst>
        </pc:spChg>
      </pc:sldChg>
      <pc:sldChg chg="modSp">
        <pc:chgData name="JACKSON VONK" userId="S::210295@students.psd150.org::7bcf7266-8a55-4eb3-b34f-02a275365793" providerId="AD" clId="Web-{A512E4C8-E6DC-68B9-A644-73855FC83E79}" dt="2020-01-12T20:06:04.707" v="720" actId="20577"/>
        <pc:sldMkLst>
          <pc:docMk/>
          <pc:sldMk cId="3789702536" sldId="259"/>
        </pc:sldMkLst>
        <pc:spChg chg="mod">
          <ac:chgData name="JACKSON VONK" userId="S::210295@students.psd150.org::7bcf7266-8a55-4eb3-b34f-02a275365793" providerId="AD" clId="Web-{A512E4C8-E6DC-68B9-A644-73855FC83E79}" dt="2020-01-12T20:06:04.707" v="720" actId="20577"/>
          <ac:spMkLst>
            <pc:docMk/>
            <pc:sldMk cId="3789702536" sldId="259"/>
            <ac:spMk id="3" creationId="{9F709B27-6EDC-4E09-BE92-BE562F6A5E6F}"/>
          </ac:spMkLst>
        </pc:spChg>
      </pc:sldChg>
      <pc:sldChg chg="modSp new ord">
        <pc:chgData name="JACKSON VONK" userId="S::210295@students.psd150.org::7bcf7266-8a55-4eb3-b34f-02a275365793" providerId="AD" clId="Web-{A512E4C8-E6DC-68B9-A644-73855FC83E79}" dt="2020-01-12T19:01:10.974" v="200" actId="20577"/>
        <pc:sldMkLst>
          <pc:docMk/>
          <pc:sldMk cId="4030579461" sldId="260"/>
        </pc:sldMkLst>
        <pc:spChg chg="mod">
          <ac:chgData name="JACKSON VONK" userId="S::210295@students.psd150.org::7bcf7266-8a55-4eb3-b34f-02a275365793" providerId="AD" clId="Web-{A512E4C8-E6DC-68B9-A644-73855FC83E79}" dt="2020-01-12T18:59:39.833" v="143" actId="20577"/>
          <ac:spMkLst>
            <pc:docMk/>
            <pc:sldMk cId="4030579461" sldId="260"/>
            <ac:spMk id="2" creationId="{828ACA41-8A16-4E8E-AD87-43BDE65C4355}"/>
          </ac:spMkLst>
        </pc:spChg>
        <pc:spChg chg="mod">
          <ac:chgData name="JACKSON VONK" userId="S::210295@students.psd150.org::7bcf7266-8a55-4eb3-b34f-02a275365793" providerId="AD" clId="Web-{A512E4C8-E6DC-68B9-A644-73855FC83E79}" dt="2020-01-12T19:01:10.974" v="200" actId="20577"/>
          <ac:spMkLst>
            <pc:docMk/>
            <pc:sldMk cId="4030579461" sldId="260"/>
            <ac:spMk id="3" creationId="{B3BBF354-D67B-4AEA-A118-45A775B10A09}"/>
          </ac:spMkLst>
        </pc:spChg>
      </pc:sldChg>
      <pc:sldChg chg="modSp new">
        <pc:chgData name="JACKSON VONK" userId="S::210295@students.psd150.org::7bcf7266-8a55-4eb3-b34f-02a275365793" providerId="AD" clId="Web-{A512E4C8-E6DC-68B9-A644-73855FC83E79}" dt="2020-01-12T20:04:12.543" v="589" actId="20577"/>
        <pc:sldMkLst>
          <pc:docMk/>
          <pc:sldMk cId="2977386748" sldId="261"/>
        </pc:sldMkLst>
        <pc:spChg chg="mod">
          <ac:chgData name="JACKSON VONK" userId="S::210295@students.psd150.org::7bcf7266-8a55-4eb3-b34f-02a275365793" providerId="AD" clId="Web-{A512E4C8-E6DC-68B9-A644-73855FC83E79}" dt="2020-01-12T20:04:12.543" v="589" actId="20577"/>
          <ac:spMkLst>
            <pc:docMk/>
            <pc:sldMk cId="2977386748" sldId="261"/>
            <ac:spMk id="2" creationId="{44F26564-26B4-4D71-90D4-70EA2BBFD67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erson wearing a suit and tie&#10;&#10;Description generated with very high confidence">
            <a:extLst>
              <a:ext uri="{FF2B5EF4-FFF2-40B4-BE49-F238E27FC236}">
                <a16:creationId xmlns:a16="http://schemas.microsoft.com/office/drawing/2014/main" id="{A23CE9F0-7D42-4C0B-8259-7A6C9E572EAD}"/>
              </a:ext>
            </a:extLst>
          </p:cNvPr>
          <p:cNvPicPr>
            <a:picLocks noChangeAspect="1"/>
          </p:cNvPicPr>
          <p:nvPr/>
        </p:nvPicPr>
        <p:blipFill rotWithShape="1">
          <a:blip r:embed="rId2"/>
          <a:srcRect l="20685" r="10247" b="2"/>
          <a:stretch/>
        </p:blipFill>
        <p:spPr>
          <a:xfrm>
            <a:off x="20" y="584909"/>
            <a:ext cx="5718616" cy="5509675"/>
          </a:xfrm>
          <a:custGeom>
            <a:avLst/>
            <a:gdLst>
              <a:gd name="connsiteX0" fmla="*/ 0 w 5718636"/>
              <a:gd name="connsiteY0" fmla="*/ 0 h 5509675"/>
              <a:gd name="connsiteX1" fmla="*/ 2672821 w 5718636"/>
              <a:gd name="connsiteY1" fmla="*/ 0 h 5509675"/>
              <a:gd name="connsiteX2" fmla="*/ 2673116 w 5718636"/>
              <a:gd name="connsiteY2" fmla="*/ 639 h 5509675"/>
              <a:gd name="connsiteX3" fmla="*/ 3175662 w 5718636"/>
              <a:gd name="connsiteY3" fmla="*/ 639 h 5509675"/>
              <a:gd name="connsiteX4" fmla="*/ 5718636 w 5718636"/>
              <a:gd name="connsiteY4" fmla="*/ 5509675 h 5509675"/>
              <a:gd name="connsiteX5" fmla="*/ 502842 w 5718636"/>
              <a:gd name="connsiteY5" fmla="*/ 5509675 h 5509675"/>
              <a:gd name="connsiteX6" fmla="*/ 502842 w 5718636"/>
              <a:gd name="connsiteY6" fmla="*/ 5509036 h 5509675"/>
              <a:gd name="connsiteX7" fmla="*/ 0 w 5718636"/>
              <a:gd name="connsiteY7" fmla="*/ 5509036 h 55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18" name="Freeform: Shape 17">
            <a:extLst>
              <a:ext uri="{FF2B5EF4-FFF2-40B4-BE49-F238E27FC236}">
                <a16:creationId xmlns:a16="http://schemas.microsoft.com/office/drawing/2014/main" id="{17CDB40A-75BB-4498-A20B-59C3984A3A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3" name="Subtitle 2"/>
          <p:cNvSpPr>
            <a:spLocks noGrp="1"/>
          </p:cNvSpPr>
          <p:nvPr>
            <p:ph type="subTitle" idx="1"/>
          </p:nvPr>
        </p:nvSpPr>
        <p:spPr>
          <a:xfrm>
            <a:off x="5986272" y="3651047"/>
            <a:ext cx="5370576" cy="911117"/>
          </a:xfrm>
        </p:spPr>
        <p:txBody>
          <a:bodyPr vert="horz" lIns="91440" tIns="45720" rIns="91440" bIns="45720" rtlCol="0">
            <a:normAutofit/>
          </a:bodyPr>
          <a:lstStyle/>
          <a:p>
            <a:pPr algn="l"/>
            <a:r>
              <a:rPr lang="en-US" sz="2000">
                <a:solidFill>
                  <a:srgbClr val="FFFFFF"/>
                </a:solidFill>
                <a:cs typeface="Calibri"/>
              </a:rPr>
              <a:t>Poem by Walt Whitman</a:t>
            </a:r>
          </a:p>
        </p:txBody>
      </p:sp>
      <p:sp>
        <p:nvSpPr>
          <p:cNvPr id="2" name="Title 1"/>
          <p:cNvSpPr>
            <a:spLocks noGrp="1"/>
          </p:cNvSpPr>
          <p:nvPr>
            <p:ph type="ctrTitle"/>
          </p:nvPr>
        </p:nvSpPr>
        <p:spPr>
          <a:xfrm>
            <a:off x="5673747" y="1408814"/>
            <a:ext cx="5683102" cy="2235277"/>
          </a:xfrm>
        </p:spPr>
        <p:txBody>
          <a:bodyPr>
            <a:normAutofit/>
          </a:bodyPr>
          <a:lstStyle/>
          <a:p>
            <a:pPr algn="l"/>
            <a:r>
              <a:rPr lang="en-US" sz="5000">
                <a:solidFill>
                  <a:srgbClr val="FFFFFF"/>
                </a:solidFill>
                <a:cs typeface="Calibri Light"/>
              </a:rPr>
              <a:t>I Hear America Singing</a:t>
            </a:r>
            <a:br>
              <a:rPr lang="en-US" sz="5000">
                <a:solidFill>
                  <a:srgbClr val="FFFFFF"/>
                </a:solidFill>
                <a:cs typeface="Calibri Light"/>
              </a:rPr>
            </a:br>
            <a:endParaRPr lang="en-US" sz="5000">
              <a:solidFill>
                <a:srgbClr val="FFFFFF"/>
              </a:solidFill>
              <a:cs typeface="Calibri Light"/>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8ACA41-8A16-4E8E-AD87-43BDE65C4355}"/>
              </a:ext>
            </a:extLst>
          </p:cNvPr>
          <p:cNvSpPr>
            <a:spLocks noGrp="1"/>
          </p:cNvSpPr>
          <p:nvPr>
            <p:ph type="title"/>
          </p:nvPr>
        </p:nvSpPr>
        <p:spPr>
          <a:xfrm>
            <a:off x="833002" y="365125"/>
            <a:ext cx="3973667" cy="5811837"/>
          </a:xfrm>
        </p:spPr>
        <p:txBody>
          <a:bodyPr>
            <a:normAutofit/>
          </a:bodyPr>
          <a:lstStyle/>
          <a:p>
            <a:r>
              <a:rPr lang="en-US">
                <a:solidFill>
                  <a:srgbClr val="FFFFFF"/>
                </a:solidFill>
                <a:cs typeface="Calibri Light"/>
              </a:rPr>
              <a:t>The poem itself </a:t>
            </a:r>
            <a:endParaRPr lang="en-US">
              <a:solidFill>
                <a:srgbClr val="FFFFFF"/>
              </a:solidFill>
            </a:endParaRPr>
          </a:p>
        </p:txBody>
      </p:sp>
      <p:sp>
        <p:nvSpPr>
          <p:cNvPr id="3" name="Content Placeholder 2">
            <a:extLst>
              <a:ext uri="{FF2B5EF4-FFF2-40B4-BE49-F238E27FC236}">
                <a16:creationId xmlns:a16="http://schemas.microsoft.com/office/drawing/2014/main" id="{B3BBF354-D67B-4AEA-A118-45A775B10A09}"/>
              </a:ext>
            </a:extLst>
          </p:cNvPr>
          <p:cNvSpPr>
            <a:spLocks noGrp="1"/>
          </p:cNvSpPr>
          <p:nvPr>
            <p:ph idx="1"/>
          </p:nvPr>
        </p:nvSpPr>
        <p:spPr>
          <a:xfrm>
            <a:off x="5356927" y="365125"/>
            <a:ext cx="5996871" cy="5811837"/>
          </a:xfrm>
        </p:spPr>
        <p:txBody>
          <a:bodyPr vert="horz" lIns="91440" tIns="45720" rIns="91440" bIns="45720" rtlCol="0" anchor="ctr">
            <a:normAutofit fontScale="92500" lnSpcReduction="10000"/>
          </a:bodyPr>
          <a:lstStyle/>
          <a:p>
            <a:pPr marL="0" indent="0">
              <a:buNone/>
            </a:pPr>
            <a:r>
              <a:rPr lang="en-US" sz="1400">
                <a:solidFill>
                  <a:srgbClr val="FFFFFF"/>
                </a:solidFill>
                <a:ea typeface="+mn-lt"/>
                <a:cs typeface="+mn-lt"/>
              </a:rPr>
              <a:t>I hear America singing, the varied carols I hear,</a:t>
            </a:r>
            <a:r>
              <a:rPr lang="en-US" sz="1400">
                <a:ea typeface="+mn-lt"/>
                <a:cs typeface="+mn-lt"/>
              </a:rPr>
              <a:t/>
            </a:r>
            <a:br>
              <a:rPr lang="en-US" sz="1400">
                <a:ea typeface="+mn-lt"/>
                <a:cs typeface="+mn-lt"/>
              </a:rPr>
            </a:br>
            <a:endParaRPr lang="en-US" sz="1400">
              <a:solidFill>
                <a:srgbClr val="FFFFFF"/>
              </a:solidFill>
              <a:ea typeface="+mn-lt"/>
              <a:cs typeface="+mn-lt"/>
            </a:endParaRPr>
          </a:p>
          <a:p>
            <a:pPr marL="0" indent="0">
              <a:buNone/>
            </a:pPr>
            <a:r>
              <a:rPr lang="en-US" sz="1400">
                <a:solidFill>
                  <a:srgbClr val="FFFFFF"/>
                </a:solidFill>
                <a:ea typeface="+mn-lt"/>
                <a:cs typeface="+mn-lt"/>
              </a:rPr>
              <a:t>Those of mechanics, each one singing his as it should be blithe and strong,</a:t>
            </a:r>
            <a:r>
              <a:rPr lang="en-US" sz="1400">
                <a:ea typeface="+mn-lt"/>
                <a:cs typeface="+mn-lt"/>
              </a:rPr>
              <a:t/>
            </a:r>
            <a:br>
              <a:rPr lang="en-US" sz="1400">
                <a:ea typeface="+mn-lt"/>
                <a:cs typeface="+mn-lt"/>
              </a:rPr>
            </a:br>
            <a:endParaRPr lang="en-US" sz="1400">
              <a:solidFill>
                <a:srgbClr val="FFFFFF"/>
              </a:solidFill>
              <a:ea typeface="+mn-lt"/>
              <a:cs typeface="+mn-lt"/>
            </a:endParaRPr>
          </a:p>
          <a:p>
            <a:pPr marL="0" indent="0">
              <a:buNone/>
            </a:pPr>
            <a:r>
              <a:rPr lang="en-US" sz="1400">
                <a:solidFill>
                  <a:srgbClr val="FFFFFF"/>
                </a:solidFill>
                <a:ea typeface="+mn-lt"/>
                <a:cs typeface="+mn-lt"/>
              </a:rPr>
              <a:t>The carpenter singing his as he measures his plank or beam,</a:t>
            </a:r>
          </a:p>
          <a:p>
            <a:pPr marL="0" indent="0">
              <a:buNone/>
            </a:pPr>
            <a:endParaRPr lang="en-US" sz="1400">
              <a:solidFill>
                <a:srgbClr val="FFFFFF"/>
              </a:solidFill>
              <a:ea typeface="+mn-lt"/>
              <a:cs typeface="+mn-lt"/>
            </a:endParaRPr>
          </a:p>
          <a:p>
            <a:pPr marL="0" indent="0">
              <a:buNone/>
            </a:pPr>
            <a:r>
              <a:rPr lang="en-US" sz="1400">
                <a:solidFill>
                  <a:srgbClr val="FFFFFF"/>
                </a:solidFill>
                <a:ea typeface="+mn-lt"/>
                <a:cs typeface="+mn-lt"/>
              </a:rPr>
              <a:t>The mason singing his as he makes ready for work, or leaves off work,</a:t>
            </a:r>
            <a:endParaRPr lang="en-US" sz="1400">
              <a:solidFill>
                <a:srgbClr val="FFFFFF"/>
              </a:solidFill>
              <a:cs typeface="Calibri"/>
            </a:endParaRPr>
          </a:p>
          <a:p>
            <a:pPr marL="0" indent="0">
              <a:buNone/>
            </a:pPr>
            <a:endParaRPr lang="en-US" sz="1400">
              <a:solidFill>
                <a:srgbClr val="FFFFFF"/>
              </a:solidFill>
              <a:ea typeface="+mn-lt"/>
              <a:cs typeface="+mn-lt"/>
            </a:endParaRPr>
          </a:p>
          <a:p>
            <a:pPr marL="0" indent="0">
              <a:buNone/>
            </a:pPr>
            <a:r>
              <a:rPr lang="en-US" sz="1400">
                <a:solidFill>
                  <a:srgbClr val="FFFFFF"/>
                </a:solidFill>
                <a:ea typeface="+mn-lt"/>
                <a:cs typeface="+mn-lt"/>
              </a:rPr>
              <a:t>The boatman singing what belongs to him in his boat, the deckhand singing on the steamboat deck,</a:t>
            </a:r>
            <a:endParaRPr lang="en-US" sz="1400">
              <a:solidFill>
                <a:srgbClr val="FFFFFF"/>
              </a:solidFill>
              <a:cs typeface="Calibri"/>
            </a:endParaRPr>
          </a:p>
          <a:p>
            <a:pPr marL="0" indent="0">
              <a:buNone/>
            </a:pPr>
            <a:endParaRPr lang="en-US" sz="1400">
              <a:solidFill>
                <a:srgbClr val="FFFFFF"/>
              </a:solidFill>
              <a:ea typeface="+mn-lt"/>
              <a:cs typeface="+mn-lt"/>
            </a:endParaRPr>
          </a:p>
          <a:p>
            <a:pPr marL="0" indent="0">
              <a:buNone/>
            </a:pPr>
            <a:r>
              <a:rPr lang="en-US" sz="1400">
                <a:solidFill>
                  <a:srgbClr val="FFFFFF"/>
                </a:solidFill>
                <a:ea typeface="+mn-lt"/>
                <a:cs typeface="+mn-lt"/>
              </a:rPr>
              <a:t>The shoemaker singing as he sits on his bench, the hatter singing as he stands,</a:t>
            </a:r>
            <a:r>
              <a:rPr lang="en-US" sz="1400">
                <a:ea typeface="+mn-lt"/>
                <a:cs typeface="+mn-lt"/>
              </a:rPr>
              <a:t/>
            </a:r>
            <a:br>
              <a:rPr lang="en-US" sz="1400">
                <a:ea typeface="+mn-lt"/>
                <a:cs typeface="+mn-lt"/>
              </a:rPr>
            </a:br>
            <a:endParaRPr lang="en-US" sz="1400">
              <a:solidFill>
                <a:srgbClr val="FFFFFF"/>
              </a:solidFill>
              <a:ea typeface="+mn-lt"/>
              <a:cs typeface="+mn-lt"/>
            </a:endParaRPr>
          </a:p>
          <a:p>
            <a:pPr marL="0" indent="0">
              <a:buNone/>
            </a:pPr>
            <a:r>
              <a:rPr lang="en-US" sz="1400">
                <a:solidFill>
                  <a:srgbClr val="FFFFFF"/>
                </a:solidFill>
                <a:ea typeface="+mn-lt"/>
                <a:cs typeface="+mn-lt"/>
              </a:rPr>
              <a:t>The wood-cutter’s song, the ploughboy’s on his way in the morning, or at noon intermission or at sundown,</a:t>
            </a:r>
            <a:r>
              <a:rPr lang="en-US" sz="1400">
                <a:ea typeface="+mn-lt"/>
                <a:cs typeface="+mn-lt"/>
              </a:rPr>
              <a:t/>
            </a:r>
            <a:br>
              <a:rPr lang="en-US" sz="1400">
                <a:ea typeface="+mn-lt"/>
                <a:cs typeface="+mn-lt"/>
              </a:rPr>
            </a:br>
            <a:endParaRPr lang="en-US" sz="1400">
              <a:solidFill>
                <a:srgbClr val="FFFFFF"/>
              </a:solidFill>
              <a:ea typeface="+mn-lt"/>
              <a:cs typeface="+mn-lt"/>
            </a:endParaRPr>
          </a:p>
          <a:p>
            <a:pPr marL="0" indent="0">
              <a:buNone/>
            </a:pPr>
            <a:r>
              <a:rPr lang="en-US" sz="1400">
                <a:solidFill>
                  <a:srgbClr val="FFFFFF"/>
                </a:solidFill>
                <a:ea typeface="+mn-lt"/>
                <a:cs typeface="+mn-lt"/>
              </a:rPr>
              <a:t>The delicious singing of the mother, or of the young wife at work, or of the girl sewing or washing,</a:t>
            </a:r>
            <a:r>
              <a:rPr lang="en-US" sz="1400">
                <a:ea typeface="+mn-lt"/>
                <a:cs typeface="+mn-lt"/>
              </a:rPr>
              <a:t/>
            </a:r>
            <a:br>
              <a:rPr lang="en-US" sz="1400">
                <a:ea typeface="+mn-lt"/>
                <a:cs typeface="+mn-lt"/>
              </a:rPr>
            </a:br>
            <a:endParaRPr lang="en-US" sz="1400">
              <a:solidFill>
                <a:srgbClr val="FFFFFF"/>
              </a:solidFill>
              <a:ea typeface="+mn-lt"/>
              <a:cs typeface="+mn-lt"/>
            </a:endParaRPr>
          </a:p>
          <a:p>
            <a:pPr marL="0" indent="0">
              <a:buNone/>
            </a:pPr>
            <a:r>
              <a:rPr lang="en-US" sz="1400">
                <a:solidFill>
                  <a:srgbClr val="FFFFFF"/>
                </a:solidFill>
                <a:ea typeface="+mn-lt"/>
                <a:cs typeface="+mn-lt"/>
              </a:rPr>
              <a:t>Each singing what belongs to him or her and to none else,</a:t>
            </a:r>
            <a:r>
              <a:rPr lang="en-US" sz="1400">
                <a:ea typeface="+mn-lt"/>
                <a:cs typeface="+mn-lt"/>
              </a:rPr>
              <a:t/>
            </a:r>
            <a:br>
              <a:rPr lang="en-US" sz="1400">
                <a:ea typeface="+mn-lt"/>
                <a:cs typeface="+mn-lt"/>
              </a:rPr>
            </a:br>
            <a:endParaRPr lang="en-US" sz="1400">
              <a:solidFill>
                <a:srgbClr val="FFFFFF"/>
              </a:solidFill>
              <a:ea typeface="+mn-lt"/>
              <a:cs typeface="+mn-lt"/>
            </a:endParaRPr>
          </a:p>
          <a:p>
            <a:pPr marL="0" indent="0">
              <a:buNone/>
            </a:pPr>
            <a:r>
              <a:rPr lang="en-US" sz="1400">
                <a:solidFill>
                  <a:srgbClr val="FFFFFF"/>
                </a:solidFill>
                <a:ea typeface="+mn-lt"/>
                <a:cs typeface="+mn-lt"/>
              </a:rPr>
              <a:t>The day what belongs to the day—at night the party of young fellows, robust, friendly,</a:t>
            </a:r>
            <a:r>
              <a:rPr lang="en-US" sz="1400">
                <a:ea typeface="+mn-lt"/>
                <a:cs typeface="+mn-lt"/>
              </a:rPr>
              <a:t/>
            </a:r>
            <a:br>
              <a:rPr lang="en-US" sz="1400">
                <a:ea typeface="+mn-lt"/>
                <a:cs typeface="+mn-lt"/>
              </a:rPr>
            </a:br>
            <a:endParaRPr lang="en-US" sz="1400">
              <a:solidFill>
                <a:srgbClr val="FFFFFF"/>
              </a:solidFill>
              <a:ea typeface="+mn-lt"/>
              <a:cs typeface="+mn-lt"/>
            </a:endParaRPr>
          </a:p>
          <a:p>
            <a:pPr marL="0" indent="0">
              <a:buNone/>
            </a:pPr>
            <a:r>
              <a:rPr lang="en-US" sz="1400">
                <a:solidFill>
                  <a:srgbClr val="FFFFFF"/>
                </a:solidFill>
                <a:ea typeface="+mn-lt"/>
                <a:cs typeface="+mn-lt"/>
              </a:rPr>
              <a:t>Singing with open mouths their strong melodious songs.</a:t>
            </a:r>
            <a:r>
              <a:rPr lang="en-US" sz="1100">
                <a:ea typeface="+mn-lt"/>
                <a:cs typeface="+mn-lt"/>
              </a:rPr>
              <a:t/>
            </a:r>
            <a:br>
              <a:rPr lang="en-US" sz="1100">
                <a:ea typeface="+mn-lt"/>
                <a:cs typeface="+mn-lt"/>
              </a:rPr>
            </a:br>
            <a:endParaRPr lang="en-US" sz="1100">
              <a:solidFill>
                <a:srgbClr val="FFFFFF"/>
              </a:solidFill>
              <a:ea typeface="+mn-lt"/>
              <a:cs typeface="+mn-lt"/>
            </a:endParaRPr>
          </a:p>
          <a:p>
            <a:endParaRPr lang="en-US" sz="1100">
              <a:solidFill>
                <a:srgbClr val="FFFFFF"/>
              </a:solidFill>
              <a:cs typeface="Calibri"/>
            </a:endParaRPr>
          </a:p>
          <a:p>
            <a:endParaRPr lang="en-US" sz="1100">
              <a:solidFill>
                <a:srgbClr val="FFFFFF"/>
              </a:solidFill>
              <a:cs typeface="Calibri"/>
            </a:endParaRPr>
          </a:p>
        </p:txBody>
      </p:sp>
    </p:spTree>
    <p:extLst>
      <p:ext uri="{BB962C8B-B14F-4D97-AF65-F5344CB8AC3E}">
        <p14:creationId xmlns:p14="http://schemas.microsoft.com/office/powerpoint/2010/main" val="40305794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563280-5BCE-4A2C-A847-2407FF025FBB}"/>
              </a:ext>
            </a:extLst>
          </p:cNvPr>
          <p:cNvSpPr>
            <a:spLocks noGrp="1"/>
          </p:cNvSpPr>
          <p:nvPr>
            <p:ph type="title"/>
          </p:nvPr>
        </p:nvSpPr>
        <p:spPr>
          <a:xfrm>
            <a:off x="833002" y="365125"/>
            <a:ext cx="3973667" cy="5811837"/>
          </a:xfrm>
        </p:spPr>
        <p:txBody>
          <a:bodyPr>
            <a:normAutofit/>
          </a:bodyPr>
          <a:lstStyle/>
          <a:p>
            <a:r>
              <a:rPr lang="en-US">
                <a:solidFill>
                  <a:srgbClr val="FFFFFF"/>
                </a:solidFill>
                <a:cs typeface="Calibri Light"/>
              </a:rPr>
              <a:t>Summary</a:t>
            </a:r>
            <a:endParaRPr lang="en-US">
              <a:solidFill>
                <a:srgbClr val="FFFFFF"/>
              </a:solidFill>
            </a:endParaRPr>
          </a:p>
        </p:txBody>
      </p:sp>
      <p:sp>
        <p:nvSpPr>
          <p:cNvPr id="3" name="Content Placeholder 2">
            <a:extLst>
              <a:ext uri="{FF2B5EF4-FFF2-40B4-BE49-F238E27FC236}">
                <a16:creationId xmlns:a16="http://schemas.microsoft.com/office/drawing/2014/main" id="{BE4B5232-F264-4056-BDBC-0F7A6EF7B5C4}"/>
              </a:ext>
            </a:extLst>
          </p:cNvPr>
          <p:cNvSpPr>
            <a:spLocks noGrp="1"/>
          </p:cNvSpPr>
          <p:nvPr>
            <p:ph idx="1"/>
          </p:nvPr>
        </p:nvSpPr>
        <p:spPr>
          <a:xfrm>
            <a:off x="5356927" y="365125"/>
            <a:ext cx="5996871" cy="5811837"/>
          </a:xfrm>
        </p:spPr>
        <p:txBody>
          <a:bodyPr vert="horz" lIns="91440" tIns="45720" rIns="91440" bIns="45720" rtlCol="0" anchor="ctr">
            <a:normAutofit/>
          </a:bodyPr>
          <a:lstStyle/>
          <a:p>
            <a:r>
              <a:rPr lang="en-US" sz="2000">
                <a:solidFill>
                  <a:srgbClr val="FFFFFF"/>
                </a:solidFill>
                <a:cs typeface="Calibri"/>
              </a:rPr>
              <a:t>The poem is about the various blue-collar workers of America. It describes the work of the seamstress, brick mason, boatman, lumberjack, mechanic and carpenter. They all sing about their work, despite it being time consuming and backbreaking, they all sing. The singing</a:t>
            </a:r>
            <a:r>
              <a:rPr lang="en-US" sz="2000">
                <a:solidFill>
                  <a:srgbClr val="FFFFFF"/>
                </a:solidFill>
                <a:ea typeface="+mn-lt"/>
                <a:cs typeface="+mn-lt"/>
              </a:rPr>
              <a:t> implies the people love doing it because it's honest and it pays the bills. I believe it's also a testament to how Americans are hard working in general. Who else would be doing hard work, enjoying themselves and not complaining but a hard-working person? </a:t>
            </a:r>
            <a:endParaRPr lang="en-US" sz="2000">
              <a:solidFill>
                <a:srgbClr val="FFFFFF"/>
              </a:solidFill>
              <a:cs typeface="Calibri"/>
            </a:endParaRPr>
          </a:p>
          <a:p>
            <a:pPr marL="0" indent="0">
              <a:buNone/>
            </a:pPr>
            <a:endParaRPr lang="en-US" sz="2000">
              <a:solidFill>
                <a:srgbClr val="FFFFFF"/>
              </a:solidFill>
              <a:cs typeface="Calibri"/>
            </a:endParaRPr>
          </a:p>
        </p:txBody>
      </p:sp>
    </p:spTree>
    <p:extLst>
      <p:ext uri="{BB962C8B-B14F-4D97-AF65-F5344CB8AC3E}">
        <p14:creationId xmlns:p14="http://schemas.microsoft.com/office/powerpoint/2010/main" val="24680816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A group of people posing for the camera&#10;&#10;Description generated with high confidence">
            <a:extLst>
              <a:ext uri="{FF2B5EF4-FFF2-40B4-BE49-F238E27FC236}">
                <a16:creationId xmlns:a16="http://schemas.microsoft.com/office/drawing/2014/main" id="{5D2AAACC-8F91-4F1A-A4A5-C6C8CB89F38C}"/>
              </a:ext>
            </a:extLst>
          </p:cNvPr>
          <p:cNvPicPr>
            <a:picLocks noChangeAspect="1"/>
          </p:cNvPicPr>
          <p:nvPr/>
        </p:nvPicPr>
        <p:blipFill rotWithShape="1">
          <a:blip r:embed="rId2">
            <a:alphaModFix amt="35000"/>
          </a:blip>
          <a:srcRect r="223"/>
          <a:stretch/>
        </p:blipFill>
        <p:spPr>
          <a:xfrm>
            <a:off x="20" y="1"/>
            <a:ext cx="12191980" cy="6857999"/>
          </a:xfrm>
          <a:prstGeom prst="rect">
            <a:avLst/>
          </a:prstGeom>
        </p:spPr>
      </p:pic>
      <p:sp>
        <p:nvSpPr>
          <p:cNvPr id="2" name="Title 1">
            <a:extLst>
              <a:ext uri="{FF2B5EF4-FFF2-40B4-BE49-F238E27FC236}">
                <a16:creationId xmlns:a16="http://schemas.microsoft.com/office/drawing/2014/main" id="{44F26564-26B4-4D71-90D4-70EA2BBFD67B}"/>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cs typeface="Calibri Light"/>
              </a:rPr>
              <a:t>Context</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518800-1463-47C8-AFED-05045E800406}"/>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2000">
                <a:solidFill>
                  <a:srgbClr val="FFFFFF"/>
                </a:solidFill>
                <a:cs typeface="Calibri"/>
              </a:rPr>
              <a:t>The context for this poem is a few years before the American Civil war. A time where America couldn't have been more divided. So why a poem about unity? I believe that he wrote this poem to say "despite America's divided state, we're all still American, we all call this land home, and work hard for a living." He wrote it to relieve the tension looming over all of America at the time. </a:t>
            </a:r>
          </a:p>
          <a:p>
            <a:pPr marL="0" indent="0">
              <a:buNone/>
            </a:pPr>
            <a:r>
              <a:rPr lang="en-US" sz="2000">
                <a:solidFill>
                  <a:srgbClr val="FFFFFF"/>
                </a:solidFill>
                <a:cs typeface="Calibri"/>
              </a:rPr>
              <a:t>  </a:t>
            </a:r>
          </a:p>
        </p:txBody>
      </p:sp>
    </p:spTree>
    <p:extLst>
      <p:ext uri="{BB962C8B-B14F-4D97-AF65-F5344CB8AC3E}">
        <p14:creationId xmlns:p14="http://schemas.microsoft.com/office/powerpoint/2010/main" val="29773867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0BD246-690C-4C8C-9255-4D286287A43C}"/>
              </a:ext>
            </a:extLst>
          </p:cNvPr>
          <p:cNvSpPr>
            <a:spLocks noGrp="1"/>
          </p:cNvSpPr>
          <p:nvPr>
            <p:ph type="title"/>
          </p:nvPr>
        </p:nvSpPr>
        <p:spPr>
          <a:xfrm>
            <a:off x="833002" y="365125"/>
            <a:ext cx="3973667" cy="5811837"/>
          </a:xfrm>
        </p:spPr>
        <p:txBody>
          <a:bodyPr>
            <a:normAutofit/>
          </a:bodyPr>
          <a:lstStyle/>
          <a:p>
            <a:r>
              <a:rPr lang="en-US">
                <a:solidFill>
                  <a:srgbClr val="FFFFFF"/>
                </a:solidFill>
                <a:cs typeface="Calibri Light"/>
              </a:rPr>
              <a:t>Poetic devices </a:t>
            </a:r>
          </a:p>
        </p:txBody>
      </p:sp>
      <p:sp>
        <p:nvSpPr>
          <p:cNvPr id="3" name="Content Placeholder 2">
            <a:extLst>
              <a:ext uri="{FF2B5EF4-FFF2-40B4-BE49-F238E27FC236}">
                <a16:creationId xmlns:a16="http://schemas.microsoft.com/office/drawing/2014/main" id="{A62E6198-553B-4A90-89F7-20F93FC118F7}"/>
              </a:ext>
            </a:extLst>
          </p:cNvPr>
          <p:cNvSpPr>
            <a:spLocks noGrp="1"/>
          </p:cNvSpPr>
          <p:nvPr>
            <p:ph idx="1"/>
          </p:nvPr>
        </p:nvSpPr>
        <p:spPr>
          <a:xfrm>
            <a:off x="5356927" y="365125"/>
            <a:ext cx="5996871" cy="5811837"/>
          </a:xfrm>
        </p:spPr>
        <p:txBody>
          <a:bodyPr vert="horz" lIns="91440" tIns="45720" rIns="91440" bIns="45720" rtlCol="0" anchor="ctr">
            <a:normAutofit/>
          </a:bodyPr>
          <a:lstStyle/>
          <a:p>
            <a:r>
              <a:rPr lang="en-US" sz="2000">
                <a:solidFill>
                  <a:srgbClr val="FFFFFF"/>
                </a:solidFill>
                <a:cs typeface="Calibri"/>
              </a:rPr>
              <a:t>Written in the free verse style, no identifiable style, rhyme, or rhythm.     </a:t>
            </a:r>
          </a:p>
          <a:p>
            <a:r>
              <a:rPr lang="en-US" sz="2000">
                <a:solidFill>
                  <a:srgbClr val="FFFFFF"/>
                </a:solidFill>
                <a:cs typeface="Calibri"/>
              </a:rPr>
              <a:t>Alliteration: In line 6 "</a:t>
            </a:r>
            <a:r>
              <a:rPr lang="en-US" sz="2000">
                <a:solidFill>
                  <a:srgbClr val="FFFFFF"/>
                </a:solidFill>
                <a:ea typeface="+mn-lt"/>
                <a:cs typeface="+mn-lt"/>
              </a:rPr>
              <a:t>The shoemaker singing as he sits on his bench, the hatter singing as he stands"</a:t>
            </a:r>
            <a:endParaRPr lang="en-US" sz="2000">
              <a:solidFill>
                <a:srgbClr val="FFFFFF"/>
              </a:solidFill>
              <a:cs typeface="Calibri"/>
            </a:endParaRPr>
          </a:p>
          <a:p>
            <a:r>
              <a:rPr lang="en-US" sz="2000">
                <a:solidFill>
                  <a:srgbClr val="FFFFFF"/>
                </a:solidFill>
                <a:cs typeface="Calibri"/>
              </a:rPr>
              <a:t>Cheerful diction: Uses singing to describe hardworking, happy Americans.</a:t>
            </a:r>
          </a:p>
          <a:p>
            <a:r>
              <a:rPr lang="en-US" sz="2000">
                <a:solidFill>
                  <a:srgbClr val="FFFFFF"/>
                </a:solidFill>
                <a:cs typeface="Calibri"/>
              </a:rPr>
              <a:t>Personification: He compares America to the worker's singing, giving America a human aspect.  </a:t>
            </a:r>
            <a:endParaRPr lang="en-US"/>
          </a:p>
          <a:p>
            <a:r>
              <a:rPr lang="en-US" sz="2000">
                <a:solidFill>
                  <a:srgbClr val="FFFFFF"/>
                </a:solidFill>
                <a:cs typeface="Calibri"/>
              </a:rPr>
              <a:t>Repetition: He repeats the word singing for every worker in the poem and how they all sing their own song.  </a:t>
            </a:r>
          </a:p>
          <a:p>
            <a:pPr marL="0" indent="0">
              <a:buNone/>
            </a:pPr>
            <a:endParaRPr lang="en-US" sz="2000">
              <a:solidFill>
                <a:srgbClr val="FFFFFF"/>
              </a:solidFill>
              <a:cs typeface="Calibri"/>
            </a:endParaRPr>
          </a:p>
        </p:txBody>
      </p:sp>
    </p:spTree>
    <p:extLst>
      <p:ext uri="{BB962C8B-B14F-4D97-AF65-F5344CB8AC3E}">
        <p14:creationId xmlns:p14="http://schemas.microsoft.com/office/powerpoint/2010/main" val="287018409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B10F2E-6D9D-4C97-B0C6-5746B15DDE3D}"/>
              </a:ext>
            </a:extLst>
          </p:cNvPr>
          <p:cNvSpPr>
            <a:spLocks noGrp="1"/>
          </p:cNvSpPr>
          <p:nvPr>
            <p:ph type="title"/>
          </p:nvPr>
        </p:nvSpPr>
        <p:spPr>
          <a:xfrm>
            <a:off x="4384039" y="365125"/>
            <a:ext cx="7164493" cy="1325563"/>
          </a:xfrm>
        </p:spPr>
        <p:txBody>
          <a:bodyPr>
            <a:normAutofit/>
          </a:bodyPr>
          <a:lstStyle/>
          <a:p>
            <a:r>
              <a:rPr lang="en-US">
                <a:cs typeface="Calibri Light"/>
              </a:rPr>
              <a:t>Thought the process </a:t>
            </a:r>
            <a:endParaRPr lang="en-US"/>
          </a:p>
        </p:txBody>
      </p:sp>
      <p:pic>
        <p:nvPicPr>
          <p:cNvPr id="4" name="Picture 4" descr="A picture containing drawing&#10;&#10;Description generated with very high confidence">
            <a:extLst>
              <a:ext uri="{FF2B5EF4-FFF2-40B4-BE49-F238E27FC236}">
                <a16:creationId xmlns:a16="http://schemas.microsoft.com/office/drawing/2014/main" id="{EF3176A2-E9BF-45F7-AA95-5DF354F15365}"/>
              </a:ext>
            </a:extLst>
          </p:cNvPr>
          <p:cNvPicPr>
            <a:picLocks noChangeAspect="1"/>
          </p:cNvPicPr>
          <p:nvPr/>
        </p:nvPicPr>
        <p:blipFill>
          <a:blip r:embed="rId2"/>
          <a:stretch>
            <a:fillRect/>
          </a:stretch>
        </p:blipFill>
        <p:spPr>
          <a:xfrm>
            <a:off x="480060" y="1103369"/>
            <a:ext cx="3425957" cy="4650781"/>
          </a:xfrm>
          <a:prstGeom prst="rect">
            <a:avLst/>
          </a:prstGeom>
        </p:spPr>
      </p:pic>
      <p:sp>
        <p:nvSpPr>
          <p:cNvPr id="3" name="Content Placeholder 2">
            <a:extLst>
              <a:ext uri="{FF2B5EF4-FFF2-40B4-BE49-F238E27FC236}">
                <a16:creationId xmlns:a16="http://schemas.microsoft.com/office/drawing/2014/main" id="{9F709B27-6EDC-4E09-BE92-BE562F6A5E6F}"/>
              </a:ext>
            </a:extLst>
          </p:cNvPr>
          <p:cNvSpPr>
            <a:spLocks noGrp="1"/>
          </p:cNvSpPr>
          <p:nvPr>
            <p:ph idx="1"/>
          </p:nvPr>
        </p:nvSpPr>
        <p:spPr>
          <a:xfrm>
            <a:off x="4387515" y="2022601"/>
            <a:ext cx="7161017" cy="4154361"/>
          </a:xfrm>
        </p:spPr>
        <p:txBody>
          <a:bodyPr vert="horz" lIns="91440" tIns="45720" rIns="91440" bIns="45720" rtlCol="0" anchor="t">
            <a:normAutofit/>
          </a:bodyPr>
          <a:lstStyle/>
          <a:p>
            <a:r>
              <a:rPr lang="en-US" sz="2000">
                <a:cs typeface="Calibri"/>
              </a:rPr>
              <a:t>I started to think about what the poem meant. The fact that everyone is singing doing something difficult must mean that they're enjoying themselves somehow, or they found joy in something to distract themselves from the work. I chose the former because it implies optimism. The ladder implies pessimism, but I couldn't find anything else that supports a pessimistic viewpoint.  </a:t>
            </a:r>
          </a:p>
          <a:p>
            <a:r>
              <a:rPr lang="en-US" sz="2000">
                <a:cs typeface="Calibri"/>
              </a:rPr>
              <a:t>I was confused as to what line 9 meant as the fact everyone is singing implies unity, but then this curve-ball comes and says "what belongs to him and her and no one else" which implies individuality. So I was confused, but I realized that it also implies unity because it's a trait that all the blue-collar workers share, they work for what's theirs and they get to use it how they see fit.                 </a:t>
            </a:r>
          </a:p>
          <a:p>
            <a:endParaRPr lang="en-US" sz="2000">
              <a:cs typeface="Calibri"/>
            </a:endParaRPr>
          </a:p>
        </p:txBody>
      </p:sp>
    </p:spTree>
    <p:extLst>
      <p:ext uri="{BB962C8B-B14F-4D97-AF65-F5344CB8AC3E}">
        <p14:creationId xmlns:p14="http://schemas.microsoft.com/office/powerpoint/2010/main" val="37897025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292</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I Hear America Singing </vt:lpstr>
      <vt:lpstr>The poem itself </vt:lpstr>
      <vt:lpstr>Summary</vt:lpstr>
      <vt:lpstr>Context</vt:lpstr>
      <vt:lpstr>Poetic devices </vt:lpstr>
      <vt:lpstr>Thought the process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THEOBALD</dc:creator>
  <cp:lastModifiedBy>CARRIE THEOBALD</cp:lastModifiedBy>
  <cp:revision>2</cp:revision>
  <dcterms:created xsi:type="dcterms:W3CDTF">2020-01-11T22:01:44Z</dcterms:created>
  <dcterms:modified xsi:type="dcterms:W3CDTF">2020-01-14T13:19:45Z</dcterms:modified>
</cp:coreProperties>
</file>